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8" r:id="rId4"/>
    <p:sldId id="264" r:id="rId5"/>
    <p:sldId id="272" r:id="rId6"/>
    <p:sldId id="274" r:id="rId8"/>
    <p:sldId id="275" r:id="rId9"/>
    <p:sldId id="265" r:id="rId10"/>
    <p:sldId id="269" r:id="rId11"/>
    <p:sldId id="258" r:id="rId12"/>
    <p:sldId id="276" r:id="rId13"/>
    <p:sldId id="266" r:id="rId14"/>
    <p:sldId id="273" r:id="rId15"/>
    <p:sldId id="278" r:id="rId16"/>
    <p:sldId id="271" r:id="rId17"/>
    <p:sldId id="267" r:id="rId18"/>
    <p:sldId id="277" r:id="rId19"/>
    <p:sldId id="270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867"/>
    <a:srgbClr val="1692AE"/>
    <a:srgbClr val="DC9293"/>
    <a:srgbClr val="2C7CB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946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62180188551987"/>
          <c:y val="0.12482208077704"/>
          <c:w val="0.923859652062894"/>
          <c:h val="0.719201694800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rgbClr val="1692AE"/>
            </a:solidFill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</c:dPt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25</c:v>
                </c:pt>
                <c:pt idx="1">
                  <c:v>40</c:v>
                </c:pt>
                <c:pt idx="2">
                  <c:v>35</c:v>
                </c:pt>
                <c:pt idx="3">
                  <c:v>15</c:v>
                </c:pt>
                <c:pt idx="4">
                  <c:v>27</c:v>
                </c:pt>
                <c:pt idx="5">
                  <c:v>75</c:v>
                </c:pt>
                <c:pt idx="6">
                  <c:v>47</c:v>
                </c:pt>
                <c:pt idx="7">
                  <c:v>71</c:v>
                </c:pt>
                <c:pt idx="8">
                  <c:v>77</c:v>
                </c:pt>
                <c:pt idx="9">
                  <c:v>70</c:v>
                </c:pt>
                <c:pt idx="10">
                  <c:v>50</c:v>
                </c:pt>
                <c:pt idx="11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rgbClr val="DC9293"/>
            </a:solidFill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</c:dPt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50</c:v>
                </c:pt>
                <c:pt idx="1">
                  <c:v>89</c:v>
                </c:pt>
                <c:pt idx="2">
                  <c:v>77</c:v>
                </c:pt>
                <c:pt idx="3">
                  <c:v>50</c:v>
                </c:pt>
                <c:pt idx="4">
                  <c:v>73</c:v>
                </c:pt>
                <c:pt idx="5">
                  <c:v>111</c:v>
                </c:pt>
                <c:pt idx="6">
                  <c:v>125</c:v>
                </c:pt>
                <c:pt idx="7">
                  <c:v>137</c:v>
                </c:pt>
                <c:pt idx="8">
                  <c:v>141</c:v>
                </c:pt>
                <c:pt idx="9">
                  <c:v>157</c:v>
                </c:pt>
                <c:pt idx="10">
                  <c:v>177</c:v>
                </c:pt>
                <c:pt idx="11">
                  <c:v>235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573635712"/>
        <c:axId val="573636104"/>
      </c:barChart>
      <c:catAx>
        <c:axId val="573635712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73636104"/>
        <c:crosses val="autoZero"/>
        <c:auto val="1"/>
        <c:lblAlgn val="ctr"/>
        <c:lblOffset val="100"/>
        <c:noMultiLvlLbl val="0"/>
      </c:catAx>
      <c:valAx>
        <c:axId val="573636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</a:ln>
          </c:spPr>
        </c:majorGridlines>
        <c:numFmt formatCode="0&quot;%&quot;" sourceLinked="0"/>
        <c:majorTickMark val="none"/>
        <c:minorTickMark val="none"/>
        <c:tickLblPos val="nextTo"/>
        <c:spPr>
          <a:ln w="190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73635712"/>
        <c:crosses val="autoZero"/>
        <c:crossBetween val="between"/>
      </c:valAx>
      <c:spPr>
        <a:ln w="19050">
          <a:noFill/>
        </a:ln>
      </c:spPr>
    </c:plotArea>
    <c:plotVisOnly val="1"/>
    <c:dispBlanksAs val="gap"/>
    <c:showDLblsOverMax val="0"/>
  </c:chart>
  <c:spPr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 lang="zh-CN" sz="1200">
          <a:solidFill>
            <a:schemeClr val="tx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0649A-E731-4BDB-ABAE-D174D1EAA8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E632-EC13-467E-B76A-46428D0279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8911D-3B2B-43F6-95BD-C300F8D766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8911D-3B2B-43F6-95BD-C300F8D766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29A9-5820-46BE-83DA-BE1F926704E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542769" y="3236133"/>
            <a:ext cx="1106462" cy="1106462"/>
          </a:xfrm>
          <a:custGeom>
            <a:avLst/>
            <a:gdLst>
              <a:gd name="connsiteX0" fmla="*/ 553231 w 1106462"/>
              <a:gd name="connsiteY0" fmla="*/ 0 h 1106462"/>
              <a:gd name="connsiteX1" fmla="*/ 1106462 w 1106462"/>
              <a:gd name="connsiteY1" fmla="*/ 553231 h 1106462"/>
              <a:gd name="connsiteX2" fmla="*/ 553231 w 1106462"/>
              <a:gd name="connsiteY2" fmla="*/ 1106462 h 1106462"/>
              <a:gd name="connsiteX3" fmla="*/ 0 w 1106462"/>
              <a:gd name="connsiteY3" fmla="*/ 553231 h 1106462"/>
              <a:gd name="connsiteX4" fmla="*/ 553231 w 1106462"/>
              <a:gd name="connsiteY4" fmla="*/ 0 h 110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462" h="1106462">
                <a:moveTo>
                  <a:pt x="553231" y="0"/>
                </a:moveTo>
                <a:cubicBezTo>
                  <a:pt x="858772" y="0"/>
                  <a:pt x="1106462" y="247690"/>
                  <a:pt x="1106462" y="553231"/>
                </a:cubicBezTo>
                <a:cubicBezTo>
                  <a:pt x="1106462" y="858772"/>
                  <a:pt x="858772" y="1106462"/>
                  <a:pt x="553231" y="1106462"/>
                </a:cubicBezTo>
                <a:cubicBezTo>
                  <a:pt x="247690" y="1106462"/>
                  <a:pt x="0" y="858772"/>
                  <a:pt x="0" y="553231"/>
                </a:cubicBezTo>
                <a:cubicBezTo>
                  <a:pt x="0" y="247690"/>
                  <a:pt x="247690" y="0"/>
                  <a:pt x="553231" y="0"/>
                </a:cubicBezTo>
                <a:close/>
              </a:path>
            </a:pathLst>
          </a:custGeom>
          <a:gradFill>
            <a:gsLst>
              <a:gs pos="0">
                <a:srgbClr val="EEBE81">
                  <a:alpha val="95000"/>
                </a:srgbClr>
              </a:gs>
              <a:gs pos="100000">
                <a:srgbClr val="A36A1E">
                  <a:alpha val="95000"/>
                </a:srgbClr>
              </a:gs>
            </a:gsLst>
            <a:lin ang="5400000" scaled="1"/>
          </a:gradFill>
          <a:ln w="92075">
            <a:solidFill>
              <a:srgbClr val="A36A1E">
                <a:alpha val="18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Autofit/>
          </a:bodyPr>
          <a:lstStyle>
            <a:lvl1pPr>
              <a:defRPr lang="zh-CN" altLang="en-US" sz="160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E2EF-41C7-49D3-9712-20AA14831C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6AF5-BA28-419B-86AA-EA5D665DC4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41795" y="4315578"/>
            <a:ext cx="619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总结计划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2565" y="346816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1934257" y="2097110"/>
            <a:ext cx="8338918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感油画</a:t>
            </a:r>
            <a:r>
              <a:rPr lang="zh-CN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结计划</a:t>
            </a:r>
            <a:r>
              <a:rPr lang="en-US" altLang="zh-CN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4805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38717" y="1697363"/>
            <a:ext cx="2562554" cy="212026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30017" y="1697363"/>
            <a:ext cx="2562554" cy="2120263"/>
          </a:xfrm>
          <a:prstGeom prst="rect">
            <a:avLst/>
          </a:prstGeom>
          <a:blipFill dpi="0" rotWithShape="1">
            <a:blip r:embed="rId2"/>
            <a:srcRect/>
            <a:stretch>
              <a:fillRect l="-9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16637" y="1697363"/>
            <a:ext cx="2562554" cy="2120263"/>
          </a:xfrm>
          <a:prstGeom prst="rect">
            <a:avLst/>
          </a:prstGeom>
          <a:blipFill>
            <a:blip r:embed="rId3"/>
            <a:stretch>
              <a:fillRect l="-9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07937" y="1697363"/>
            <a:ext cx="2562554" cy="2120263"/>
          </a:xfrm>
          <a:prstGeom prst="rect">
            <a:avLst/>
          </a:prstGeom>
          <a:blipFill>
            <a:blip r:embed="rId4"/>
            <a:stretch>
              <a:fillRect l="-9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作者QQ：598969553                   _6"/>
          <p:cNvSpPr/>
          <p:nvPr/>
        </p:nvSpPr>
        <p:spPr>
          <a:xfrm>
            <a:off x="638717" y="3810604"/>
            <a:ext cx="2562554" cy="2136061"/>
          </a:xfrm>
          <a:prstGeom prst="rect">
            <a:avLst/>
          </a:prstGeom>
          <a:solidFill>
            <a:srgbClr val="2C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原创作者QQ：598969553                   _7"/>
          <p:cNvSpPr/>
          <p:nvPr/>
        </p:nvSpPr>
        <p:spPr>
          <a:xfrm>
            <a:off x="638717" y="3252589"/>
            <a:ext cx="2562554" cy="56503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原创作者QQ：598969553                   _8"/>
          <p:cNvSpPr/>
          <p:nvPr/>
        </p:nvSpPr>
        <p:spPr>
          <a:xfrm>
            <a:off x="3422814" y="3810604"/>
            <a:ext cx="2562554" cy="2136061"/>
          </a:xfrm>
          <a:prstGeom prst="rect">
            <a:avLst/>
          </a:prstGeom>
          <a:solidFill>
            <a:srgbClr val="DC9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原创作者QQ：598969553                   _9"/>
          <p:cNvSpPr/>
          <p:nvPr/>
        </p:nvSpPr>
        <p:spPr>
          <a:xfrm>
            <a:off x="3422813" y="3252589"/>
            <a:ext cx="2569758" cy="56503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原创作者QQ：598969553                   _10"/>
          <p:cNvSpPr/>
          <p:nvPr/>
        </p:nvSpPr>
        <p:spPr>
          <a:xfrm>
            <a:off x="6221320" y="3810604"/>
            <a:ext cx="2562554" cy="2136061"/>
          </a:xfrm>
          <a:prstGeom prst="rect">
            <a:avLst/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原创作者QQ：598969553                   _11"/>
          <p:cNvSpPr/>
          <p:nvPr/>
        </p:nvSpPr>
        <p:spPr>
          <a:xfrm>
            <a:off x="6216638" y="3252589"/>
            <a:ext cx="2576965" cy="56503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原创作者QQ：598969553                   _12"/>
          <p:cNvSpPr/>
          <p:nvPr/>
        </p:nvSpPr>
        <p:spPr>
          <a:xfrm>
            <a:off x="9019825" y="3810604"/>
            <a:ext cx="2562554" cy="2136061"/>
          </a:xfrm>
          <a:prstGeom prst="rect">
            <a:avLst/>
          </a:prstGeom>
          <a:solidFill>
            <a:srgbClr val="D38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原创作者QQ：598969553                   _13"/>
          <p:cNvSpPr/>
          <p:nvPr/>
        </p:nvSpPr>
        <p:spPr>
          <a:xfrm>
            <a:off x="9005416" y="3252589"/>
            <a:ext cx="2576963" cy="56503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1136044" y="3397177"/>
            <a:ext cx="1584024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1"/>
          <p:cNvSpPr txBox="1">
            <a:spLocks noChangeArrowheads="1"/>
          </p:cNvSpPr>
          <p:nvPr/>
        </p:nvSpPr>
        <p:spPr bwMode="auto">
          <a:xfrm>
            <a:off x="899884" y="4396343"/>
            <a:ext cx="204651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3887912" y="3397177"/>
            <a:ext cx="1584024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3651752" y="4396343"/>
            <a:ext cx="204651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/>
              <a:t>您的内容打在这里，或者通过复制您的文本后，在此框中选择粘贴，并选择只保留文字。</a:t>
            </a:r>
            <a:endParaRPr lang="zh-CN" altLang="en-US" sz="1100"/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6702475" y="3397177"/>
            <a:ext cx="1584024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6466315" y="4396343"/>
            <a:ext cx="204651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/>
              <a:t>您的内容打在这里，或者通过复制您的文本后，在此框中选择粘贴，并选择只保留文字。</a:t>
            </a:r>
            <a:endParaRPr lang="zh-CN" altLang="en-US" sz="1100"/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9530291" y="3386606"/>
            <a:ext cx="1584024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9294131" y="4438016"/>
            <a:ext cx="2046518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/>
              <a:t>您的内容打在这里，或者通过复制您的文本后，在此框中选择粘贴，并选择只保留文字。</a:t>
            </a:r>
            <a:endParaRPr lang="zh-CN" altLang="en-US" sz="1100"/>
          </a:p>
        </p:txBody>
      </p:sp>
      <p:sp>
        <p:nvSpPr>
          <p:cNvPr id="31" name="文本框 30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12565" y="342752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3746981" y="2219635"/>
            <a:ext cx="4698037" cy="9036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经验反思总结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5821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211880" y="4248250"/>
            <a:ext cx="1768240" cy="33744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0344" y="4257877"/>
            <a:ext cx="1391309" cy="3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 noEditPoints="1"/>
          </p:cNvSpPr>
          <p:nvPr/>
        </p:nvSpPr>
        <p:spPr bwMode="auto">
          <a:xfrm>
            <a:off x="3790950" y="1736763"/>
            <a:ext cx="2025650" cy="2334419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1206500" y="1736763"/>
            <a:ext cx="2025650" cy="2334419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>
            <a:off x="6375400" y="1736763"/>
            <a:ext cx="2025650" cy="2334419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8959850" y="1736763"/>
            <a:ext cx="2025650" cy="2334419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44"/>
          <p:cNvSpPr/>
          <p:nvPr/>
        </p:nvSpPr>
        <p:spPr bwMode="auto">
          <a:xfrm>
            <a:off x="4044299" y="2027817"/>
            <a:ext cx="1518953" cy="1752311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DC929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21"/>
          <p:cNvSpPr>
            <a:spLocks noEditPoints="1"/>
          </p:cNvSpPr>
          <p:nvPr/>
        </p:nvSpPr>
        <p:spPr bwMode="auto">
          <a:xfrm>
            <a:off x="4643865" y="2610983"/>
            <a:ext cx="319820" cy="585979"/>
          </a:xfrm>
          <a:custGeom>
            <a:avLst/>
            <a:gdLst>
              <a:gd name="T0" fmla="*/ 96 w 193"/>
              <a:gd name="T1" fmla="*/ 329 h 353"/>
              <a:gd name="T2" fmla="*/ 105 w 193"/>
              <a:gd name="T3" fmla="*/ 321 h 353"/>
              <a:gd name="T4" fmla="*/ 96 w 193"/>
              <a:gd name="T5" fmla="*/ 313 h 353"/>
              <a:gd name="T6" fmla="*/ 88 w 193"/>
              <a:gd name="T7" fmla="*/ 321 h 353"/>
              <a:gd name="T8" fmla="*/ 96 w 193"/>
              <a:gd name="T9" fmla="*/ 329 h 353"/>
              <a:gd name="T10" fmla="*/ 161 w 193"/>
              <a:gd name="T11" fmla="*/ 0 h 353"/>
              <a:gd name="T12" fmla="*/ 32 w 193"/>
              <a:gd name="T13" fmla="*/ 0 h 353"/>
              <a:gd name="T14" fmla="*/ 0 w 193"/>
              <a:gd name="T15" fmla="*/ 32 h 353"/>
              <a:gd name="T16" fmla="*/ 0 w 193"/>
              <a:gd name="T17" fmla="*/ 321 h 353"/>
              <a:gd name="T18" fmla="*/ 32 w 193"/>
              <a:gd name="T19" fmla="*/ 353 h 353"/>
              <a:gd name="T20" fmla="*/ 161 w 193"/>
              <a:gd name="T21" fmla="*/ 353 h 353"/>
              <a:gd name="T22" fmla="*/ 193 w 193"/>
              <a:gd name="T23" fmla="*/ 321 h 353"/>
              <a:gd name="T24" fmla="*/ 193 w 193"/>
              <a:gd name="T25" fmla="*/ 32 h 353"/>
              <a:gd name="T26" fmla="*/ 161 w 193"/>
              <a:gd name="T27" fmla="*/ 0 h 353"/>
              <a:gd name="T28" fmla="*/ 177 w 193"/>
              <a:gd name="T29" fmla="*/ 321 h 353"/>
              <a:gd name="T30" fmla="*/ 161 w 193"/>
              <a:gd name="T31" fmla="*/ 337 h 353"/>
              <a:gd name="T32" fmla="*/ 32 w 193"/>
              <a:gd name="T33" fmla="*/ 337 h 353"/>
              <a:gd name="T34" fmla="*/ 16 w 193"/>
              <a:gd name="T35" fmla="*/ 321 h 353"/>
              <a:gd name="T36" fmla="*/ 16 w 193"/>
              <a:gd name="T37" fmla="*/ 305 h 353"/>
              <a:gd name="T38" fmla="*/ 177 w 193"/>
              <a:gd name="T39" fmla="*/ 305 h 353"/>
              <a:gd name="T40" fmla="*/ 177 w 193"/>
              <a:gd name="T41" fmla="*/ 321 h 353"/>
              <a:gd name="T42" fmla="*/ 177 w 193"/>
              <a:gd name="T43" fmla="*/ 289 h 353"/>
              <a:gd name="T44" fmla="*/ 16 w 193"/>
              <a:gd name="T45" fmla="*/ 289 h 353"/>
              <a:gd name="T46" fmla="*/ 16 w 193"/>
              <a:gd name="T47" fmla="*/ 64 h 353"/>
              <a:gd name="T48" fmla="*/ 177 w 193"/>
              <a:gd name="T49" fmla="*/ 64 h 353"/>
              <a:gd name="T50" fmla="*/ 177 w 193"/>
              <a:gd name="T51" fmla="*/ 289 h 353"/>
              <a:gd name="T52" fmla="*/ 177 w 193"/>
              <a:gd name="T53" fmla="*/ 48 h 353"/>
              <a:gd name="T54" fmla="*/ 16 w 193"/>
              <a:gd name="T55" fmla="*/ 48 h 353"/>
              <a:gd name="T56" fmla="*/ 16 w 193"/>
              <a:gd name="T57" fmla="*/ 32 h 353"/>
              <a:gd name="T58" fmla="*/ 32 w 193"/>
              <a:gd name="T59" fmla="*/ 16 h 353"/>
              <a:gd name="T60" fmla="*/ 161 w 193"/>
              <a:gd name="T61" fmla="*/ 16 h 353"/>
              <a:gd name="T62" fmla="*/ 177 w 193"/>
              <a:gd name="T63" fmla="*/ 32 h 353"/>
              <a:gd name="T64" fmla="*/ 177 w 193"/>
              <a:gd name="T65" fmla="*/ 48 h 353"/>
              <a:gd name="T66" fmla="*/ 105 w 193"/>
              <a:gd name="T67" fmla="*/ 24 h 353"/>
              <a:gd name="T68" fmla="*/ 88 w 193"/>
              <a:gd name="T69" fmla="*/ 24 h 353"/>
              <a:gd name="T70" fmla="*/ 80 w 193"/>
              <a:gd name="T71" fmla="*/ 32 h 353"/>
              <a:gd name="T72" fmla="*/ 88 w 193"/>
              <a:gd name="T73" fmla="*/ 40 h 353"/>
              <a:gd name="T74" fmla="*/ 105 w 193"/>
              <a:gd name="T75" fmla="*/ 40 h 353"/>
              <a:gd name="T76" fmla="*/ 113 w 193"/>
              <a:gd name="T77" fmla="*/ 32 h 353"/>
              <a:gd name="T78" fmla="*/ 105 w 193"/>
              <a:gd name="T79" fmla="*/ 2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3" h="353">
                <a:moveTo>
                  <a:pt x="96" y="329"/>
                </a:moveTo>
                <a:cubicBezTo>
                  <a:pt x="101" y="329"/>
                  <a:pt x="105" y="326"/>
                  <a:pt x="105" y="321"/>
                </a:cubicBezTo>
                <a:cubicBezTo>
                  <a:pt x="105" y="317"/>
                  <a:pt x="101" y="313"/>
                  <a:pt x="96" y="313"/>
                </a:cubicBezTo>
                <a:cubicBezTo>
                  <a:pt x="92" y="313"/>
                  <a:pt x="88" y="317"/>
                  <a:pt x="88" y="321"/>
                </a:cubicBezTo>
                <a:cubicBezTo>
                  <a:pt x="88" y="326"/>
                  <a:pt x="92" y="329"/>
                  <a:pt x="96" y="329"/>
                </a:cubicBezTo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5" y="0"/>
                  <a:pt x="0" y="14"/>
                  <a:pt x="0" y="32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39"/>
                  <a:pt x="15" y="353"/>
                  <a:pt x="32" y="353"/>
                </a:cubicBezTo>
                <a:cubicBezTo>
                  <a:pt x="161" y="353"/>
                  <a:pt x="161" y="353"/>
                  <a:pt x="161" y="353"/>
                </a:cubicBezTo>
                <a:cubicBezTo>
                  <a:pt x="178" y="353"/>
                  <a:pt x="193" y="339"/>
                  <a:pt x="193" y="321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8" y="0"/>
                  <a:pt x="161" y="0"/>
                </a:cubicBezTo>
                <a:moveTo>
                  <a:pt x="177" y="321"/>
                </a:moveTo>
                <a:cubicBezTo>
                  <a:pt x="177" y="330"/>
                  <a:pt x="170" y="337"/>
                  <a:pt x="161" y="337"/>
                </a:cubicBezTo>
                <a:cubicBezTo>
                  <a:pt x="32" y="337"/>
                  <a:pt x="32" y="337"/>
                  <a:pt x="32" y="337"/>
                </a:cubicBezTo>
                <a:cubicBezTo>
                  <a:pt x="23" y="337"/>
                  <a:pt x="16" y="330"/>
                  <a:pt x="16" y="321"/>
                </a:cubicBezTo>
                <a:cubicBezTo>
                  <a:pt x="16" y="305"/>
                  <a:pt x="16" y="305"/>
                  <a:pt x="16" y="305"/>
                </a:cubicBezTo>
                <a:cubicBezTo>
                  <a:pt x="177" y="305"/>
                  <a:pt x="177" y="305"/>
                  <a:pt x="177" y="305"/>
                </a:cubicBezTo>
                <a:lnTo>
                  <a:pt x="177" y="321"/>
                </a:lnTo>
                <a:close/>
                <a:moveTo>
                  <a:pt x="177" y="289"/>
                </a:moveTo>
                <a:cubicBezTo>
                  <a:pt x="16" y="289"/>
                  <a:pt x="16" y="289"/>
                  <a:pt x="16" y="289"/>
                </a:cubicBezTo>
                <a:cubicBezTo>
                  <a:pt x="16" y="64"/>
                  <a:pt x="16" y="64"/>
                  <a:pt x="16" y="64"/>
                </a:cubicBezTo>
                <a:cubicBezTo>
                  <a:pt x="177" y="64"/>
                  <a:pt x="177" y="64"/>
                  <a:pt x="177" y="64"/>
                </a:cubicBezTo>
                <a:lnTo>
                  <a:pt x="177" y="289"/>
                </a:lnTo>
                <a:close/>
                <a:moveTo>
                  <a:pt x="177" y="48"/>
                </a:move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23"/>
                  <a:pt x="23" y="16"/>
                  <a:pt x="32" y="16"/>
                </a:cubicBezTo>
                <a:cubicBezTo>
                  <a:pt x="161" y="16"/>
                  <a:pt x="161" y="16"/>
                  <a:pt x="161" y="16"/>
                </a:cubicBezTo>
                <a:cubicBezTo>
                  <a:pt x="170" y="16"/>
                  <a:pt x="177" y="23"/>
                  <a:pt x="177" y="32"/>
                </a:cubicBezTo>
                <a:lnTo>
                  <a:pt x="177" y="48"/>
                </a:lnTo>
                <a:close/>
                <a:moveTo>
                  <a:pt x="105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4" y="24"/>
                  <a:pt x="80" y="28"/>
                  <a:pt x="80" y="32"/>
                </a:cubicBezTo>
                <a:cubicBezTo>
                  <a:pt x="80" y="37"/>
                  <a:pt x="84" y="40"/>
                  <a:pt x="88" y="40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9" y="40"/>
                  <a:pt x="113" y="37"/>
                  <a:pt x="113" y="32"/>
                </a:cubicBezTo>
                <a:cubicBezTo>
                  <a:pt x="113" y="28"/>
                  <a:pt x="109" y="24"/>
                  <a:pt x="105" y="2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50"/>
          <p:cNvSpPr/>
          <p:nvPr/>
        </p:nvSpPr>
        <p:spPr bwMode="auto">
          <a:xfrm>
            <a:off x="6628749" y="2027817"/>
            <a:ext cx="1518953" cy="1752311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1692AE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33"/>
          <p:cNvSpPr>
            <a:spLocks noEditPoints="1"/>
          </p:cNvSpPr>
          <p:nvPr/>
        </p:nvSpPr>
        <p:spPr bwMode="auto">
          <a:xfrm>
            <a:off x="7102754" y="2664645"/>
            <a:ext cx="585979" cy="478655"/>
          </a:xfrm>
          <a:custGeom>
            <a:avLst/>
            <a:gdLst>
              <a:gd name="T0" fmla="*/ 216 w 353"/>
              <a:gd name="T1" fmla="*/ 48 h 289"/>
              <a:gd name="T2" fmla="*/ 216 w 353"/>
              <a:gd name="T3" fmla="*/ 32 h 289"/>
              <a:gd name="T4" fmla="*/ 128 w 353"/>
              <a:gd name="T5" fmla="*/ 40 h 289"/>
              <a:gd name="T6" fmla="*/ 176 w 353"/>
              <a:gd name="T7" fmla="*/ 112 h 289"/>
              <a:gd name="T8" fmla="*/ 176 w 353"/>
              <a:gd name="T9" fmla="*/ 208 h 289"/>
              <a:gd name="T10" fmla="*/ 176 w 353"/>
              <a:gd name="T11" fmla="*/ 112 h 289"/>
              <a:gd name="T12" fmla="*/ 144 w 353"/>
              <a:gd name="T13" fmla="*/ 160 h 289"/>
              <a:gd name="T14" fmla="*/ 208 w 353"/>
              <a:gd name="T15" fmla="*/ 160 h 289"/>
              <a:gd name="T16" fmla="*/ 176 w 353"/>
              <a:gd name="T17" fmla="*/ 80 h 289"/>
              <a:gd name="T18" fmla="*/ 176 w 353"/>
              <a:gd name="T19" fmla="*/ 240 h 289"/>
              <a:gd name="T20" fmla="*/ 176 w 353"/>
              <a:gd name="T21" fmla="*/ 80 h 289"/>
              <a:gd name="T22" fmla="*/ 112 w 353"/>
              <a:gd name="T23" fmla="*/ 160 h 289"/>
              <a:gd name="T24" fmla="*/ 240 w 353"/>
              <a:gd name="T25" fmla="*/ 160 h 289"/>
              <a:gd name="T26" fmla="*/ 297 w 353"/>
              <a:gd name="T27" fmla="*/ 128 h 289"/>
              <a:gd name="T28" fmla="*/ 297 w 353"/>
              <a:gd name="T29" fmla="*/ 144 h 289"/>
              <a:gd name="T30" fmla="*/ 297 w 353"/>
              <a:gd name="T31" fmla="*/ 128 h 289"/>
              <a:gd name="T32" fmla="*/ 272 w 353"/>
              <a:gd name="T33" fmla="*/ 88 h 289"/>
              <a:gd name="T34" fmla="*/ 321 w 353"/>
              <a:gd name="T35" fmla="*/ 88 h 289"/>
              <a:gd name="T36" fmla="*/ 297 w 353"/>
              <a:gd name="T37" fmla="*/ 96 h 289"/>
              <a:gd name="T38" fmla="*/ 297 w 353"/>
              <a:gd name="T39" fmla="*/ 80 h 289"/>
              <a:gd name="T40" fmla="*/ 297 w 353"/>
              <a:gd name="T41" fmla="*/ 96 h 289"/>
              <a:gd name="T42" fmla="*/ 289 w 353"/>
              <a:gd name="T43" fmla="*/ 32 h 289"/>
              <a:gd name="T44" fmla="*/ 176 w 353"/>
              <a:gd name="T45" fmla="*/ 0 h 289"/>
              <a:gd name="T46" fmla="*/ 64 w 353"/>
              <a:gd name="T47" fmla="*/ 32 h 289"/>
              <a:gd name="T48" fmla="*/ 0 w 353"/>
              <a:gd name="T49" fmla="*/ 64 h 289"/>
              <a:gd name="T50" fmla="*/ 32 w 353"/>
              <a:gd name="T51" fmla="*/ 289 h 289"/>
              <a:gd name="T52" fmla="*/ 353 w 353"/>
              <a:gd name="T53" fmla="*/ 256 h 289"/>
              <a:gd name="T54" fmla="*/ 321 w 353"/>
              <a:gd name="T55" fmla="*/ 32 h 289"/>
              <a:gd name="T56" fmla="*/ 267 w 353"/>
              <a:gd name="T57" fmla="*/ 192 h 289"/>
              <a:gd name="T58" fmla="*/ 337 w 353"/>
              <a:gd name="T59" fmla="*/ 208 h 289"/>
              <a:gd name="T60" fmla="*/ 321 w 353"/>
              <a:gd name="T61" fmla="*/ 272 h 289"/>
              <a:gd name="T62" fmla="*/ 16 w 353"/>
              <a:gd name="T63" fmla="*/ 256 h 289"/>
              <a:gd name="T64" fmla="*/ 93 w 353"/>
              <a:gd name="T65" fmla="*/ 208 h 289"/>
              <a:gd name="T66" fmla="*/ 16 w 353"/>
              <a:gd name="T67" fmla="*/ 192 h 289"/>
              <a:gd name="T68" fmla="*/ 32 w 353"/>
              <a:gd name="T69" fmla="*/ 48 h 289"/>
              <a:gd name="T70" fmla="*/ 120 w 353"/>
              <a:gd name="T71" fmla="*/ 16 h 289"/>
              <a:gd name="T72" fmla="*/ 232 w 353"/>
              <a:gd name="T73" fmla="*/ 16 h 289"/>
              <a:gd name="T74" fmla="*/ 321 w 353"/>
              <a:gd name="T75" fmla="*/ 48 h 289"/>
              <a:gd name="T76" fmla="*/ 337 w 353"/>
              <a:gd name="T77" fmla="*/ 19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3" h="289">
                <a:moveTo>
                  <a:pt x="136" y="48"/>
                </a:moveTo>
                <a:cubicBezTo>
                  <a:pt x="216" y="48"/>
                  <a:pt x="216" y="48"/>
                  <a:pt x="216" y="48"/>
                </a:cubicBezTo>
                <a:cubicBezTo>
                  <a:pt x="221" y="48"/>
                  <a:pt x="224" y="44"/>
                  <a:pt x="224" y="40"/>
                </a:cubicBezTo>
                <a:cubicBezTo>
                  <a:pt x="224" y="35"/>
                  <a:pt x="221" y="32"/>
                  <a:pt x="216" y="32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2" y="32"/>
                  <a:pt x="128" y="35"/>
                  <a:pt x="128" y="40"/>
                </a:cubicBezTo>
                <a:cubicBezTo>
                  <a:pt x="128" y="44"/>
                  <a:pt x="132" y="48"/>
                  <a:pt x="136" y="48"/>
                </a:cubicBezTo>
                <a:moveTo>
                  <a:pt x="176" y="112"/>
                </a:moveTo>
                <a:cubicBezTo>
                  <a:pt x="150" y="112"/>
                  <a:pt x="128" y="133"/>
                  <a:pt x="128" y="160"/>
                </a:cubicBezTo>
                <a:cubicBezTo>
                  <a:pt x="128" y="187"/>
                  <a:pt x="150" y="208"/>
                  <a:pt x="176" y="208"/>
                </a:cubicBezTo>
                <a:cubicBezTo>
                  <a:pt x="203" y="208"/>
                  <a:pt x="224" y="187"/>
                  <a:pt x="224" y="160"/>
                </a:cubicBezTo>
                <a:cubicBezTo>
                  <a:pt x="224" y="133"/>
                  <a:pt x="203" y="112"/>
                  <a:pt x="176" y="112"/>
                </a:cubicBezTo>
                <a:moveTo>
                  <a:pt x="176" y="192"/>
                </a:moveTo>
                <a:cubicBezTo>
                  <a:pt x="158" y="192"/>
                  <a:pt x="144" y="178"/>
                  <a:pt x="144" y="160"/>
                </a:cubicBezTo>
                <a:cubicBezTo>
                  <a:pt x="144" y="142"/>
                  <a:pt x="158" y="128"/>
                  <a:pt x="176" y="128"/>
                </a:cubicBezTo>
                <a:cubicBezTo>
                  <a:pt x="194" y="128"/>
                  <a:pt x="208" y="142"/>
                  <a:pt x="208" y="160"/>
                </a:cubicBezTo>
                <a:cubicBezTo>
                  <a:pt x="208" y="178"/>
                  <a:pt x="194" y="192"/>
                  <a:pt x="176" y="192"/>
                </a:cubicBezTo>
                <a:moveTo>
                  <a:pt x="176" y="80"/>
                </a:moveTo>
                <a:cubicBezTo>
                  <a:pt x="132" y="80"/>
                  <a:pt x="96" y="116"/>
                  <a:pt x="96" y="160"/>
                </a:cubicBezTo>
                <a:cubicBezTo>
                  <a:pt x="96" y="204"/>
                  <a:pt x="132" y="240"/>
                  <a:pt x="176" y="240"/>
                </a:cubicBezTo>
                <a:cubicBezTo>
                  <a:pt x="221" y="240"/>
                  <a:pt x="256" y="204"/>
                  <a:pt x="256" y="160"/>
                </a:cubicBezTo>
                <a:cubicBezTo>
                  <a:pt x="256" y="116"/>
                  <a:pt x="221" y="80"/>
                  <a:pt x="176" y="80"/>
                </a:cubicBezTo>
                <a:moveTo>
                  <a:pt x="176" y="224"/>
                </a:moveTo>
                <a:cubicBezTo>
                  <a:pt x="141" y="224"/>
                  <a:pt x="112" y="196"/>
                  <a:pt x="112" y="160"/>
                </a:cubicBezTo>
                <a:cubicBezTo>
                  <a:pt x="112" y="125"/>
                  <a:pt x="141" y="96"/>
                  <a:pt x="176" y="96"/>
                </a:cubicBezTo>
                <a:cubicBezTo>
                  <a:pt x="212" y="96"/>
                  <a:pt x="240" y="125"/>
                  <a:pt x="240" y="160"/>
                </a:cubicBezTo>
                <a:cubicBezTo>
                  <a:pt x="240" y="196"/>
                  <a:pt x="212" y="224"/>
                  <a:pt x="176" y="224"/>
                </a:cubicBezTo>
                <a:moveTo>
                  <a:pt x="297" y="128"/>
                </a:moveTo>
                <a:cubicBezTo>
                  <a:pt x="292" y="128"/>
                  <a:pt x="289" y="132"/>
                  <a:pt x="289" y="136"/>
                </a:cubicBezTo>
                <a:cubicBezTo>
                  <a:pt x="289" y="140"/>
                  <a:pt x="292" y="144"/>
                  <a:pt x="297" y="144"/>
                </a:cubicBezTo>
                <a:cubicBezTo>
                  <a:pt x="301" y="144"/>
                  <a:pt x="305" y="140"/>
                  <a:pt x="305" y="136"/>
                </a:cubicBezTo>
                <a:cubicBezTo>
                  <a:pt x="305" y="132"/>
                  <a:pt x="301" y="128"/>
                  <a:pt x="297" y="128"/>
                </a:cubicBezTo>
                <a:moveTo>
                  <a:pt x="297" y="64"/>
                </a:moveTo>
                <a:cubicBezTo>
                  <a:pt x="283" y="64"/>
                  <a:pt x="272" y="75"/>
                  <a:pt x="272" y="88"/>
                </a:cubicBezTo>
                <a:cubicBezTo>
                  <a:pt x="272" y="101"/>
                  <a:pt x="283" y="112"/>
                  <a:pt x="297" y="112"/>
                </a:cubicBezTo>
                <a:cubicBezTo>
                  <a:pt x="310" y="112"/>
                  <a:pt x="321" y="101"/>
                  <a:pt x="321" y="88"/>
                </a:cubicBezTo>
                <a:cubicBezTo>
                  <a:pt x="321" y="75"/>
                  <a:pt x="310" y="64"/>
                  <a:pt x="297" y="64"/>
                </a:cubicBezTo>
                <a:moveTo>
                  <a:pt x="297" y="96"/>
                </a:moveTo>
                <a:cubicBezTo>
                  <a:pt x="292" y="96"/>
                  <a:pt x="289" y="92"/>
                  <a:pt x="289" y="88"/>
                </a:cubicBezTo>
                <a:cubicBezTo>
                  <a:pt x="289" y="83"/>
                  <a:pt x="292" y="80"/>
                  <a:pt x="297" y="80"/>
                </a:cubicBezTo>
                <a:cubicBezTo>
                  <a:pt x="301" y="80"/>
                  <a:pt x="305" y="83"/>
                  <a:pt x="305" y="88"/>
                </a:cubicBezTo>
                <a:cubicBezTo>
                  <a:pt x="305" y="92"/>
                  <a:pt x="301" y="96"/>
                  <a:pt x="297" y="96"/>
                </a:cubicBezTo>
                <a:moveTo>
                  <a:pt x="321" y="32"/>
                </a:moveTo>
                <a:cubicBezTo>
                  <a:pt x="289" y="32"/>
                  <a:pt x="289" y="32"/>
                  <a:pt x="289" y="32"/>
                </a:cubicBezTo>
                <a:cubicBezTo>
                  <a:pt x="264" y="32"/>
                  <a:pt x="264" y="0"/>
                  <a:pt x="23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88" y="0"/>
                  <a:pt x="88" y="32"/>
                  <a:pt x="64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14" y="32"/>
                  <a:pt x="0" y="46"/>
                  <a:pt x="0" y="64"/>
                </a:cubicBezTo>
                <a:cubicBezTo>
                  <a:pt x="0" y="256"/>
                  <a:pt x="0" y="256"/>
                  <a:pt x="0" y="256"/>
                </a:cubicBezTo>
                <a:cubicBezTo>
                  <a:pt x="0" y="274"/>
                  <a:pt x="14" y="289"/>
                  <a:pt x="32" y="289"/>
                </a:cubicBezTo>
                <a:cubicBezTo>
                  <a:pt x="321" y="289"/>
                  <a:pt x="321" y="289"/>
                  <a:pt x="321" y="289"/>
                </a:cubicBezTo>
                <a:cubicBezTo>
                  <a:pt x="338" y="289"/>
                  <a:pt x="353" y="274"/>
                  <a:pt x="353" y="256"/>
                </a:cubicBezTo>
                <a:cubicBezTo>
                  <a:pt x="353" y="64"/>
                  <a:pt x="353" y="64"/>
                  <a:pt x="353" y="64"/>
                </a:cubicBezTo>
                <a:cubicBezTo>
                  <a:pt x="353" y="46"/>
                  <a:pt x="338" y="32"/>
                  <a:pt x="321" y="32"/>
                </a:cubicBezTo>
                <a:moveTo>
                  <a:pt x="337" y="192"/>
                </a:moveTo>
                <a:cubicBezTo>
                  <a:pt x="267" y="192"/>
                  <a:pt x="267" y="192"/>
                  <a:pt x="267" y="192"/>
                </a:cubicBezTo>
                <a:cubicBezTo>
                  <a:pt x="265" y="198"/>
                  <a:pt x="262" y="203"/>
                  <a:pt x="260" y="208"/>
                </a:cubicBezTo>
                <a:cubicBezTo>
                  <a:pt x="337" y="208"/>
                  <a:pt x="337" y="208"/>
                  <a:pt x="337" y="208"/>
                </a:cubicBezTo>
                <a:cubicBezTo>
                  <a:pt x="337" y="256"/>
                  <a:pt x="337" y="256"/>
                  <a:pt x="337" y="256"/>
                </a:cubicBezTo>
                <a:cubicBezTo>
                  <a:pt x="337" y="265"/>
                  <a:pt x="330" y="272"/>
                  <a:pt x="321" y="272"/>
                </a:cubicBezTo>
                <a:cubicBezTo>
                  <a:pt x="32" y="272"/>
                  <a:pt x="32" y="272"/>
                  <a:pt x="32" y="272"/>
                </a:cubicBezTo>
                <a:cubicBezTo>
                  <a:pt x="23" y="272"/>
                  <a:pt x="16" y="265"/>
                  <a:pt x="16" y="256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0" y="203"/>
                  <a:pt x="87" y="198"/>
                  <a:pt x="85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6" y="64"/>
                  <a:pt x="16" y="64"/>
                  <a:pt x="16" y="64"/>
                </a:cubicBezTo>
                <a:cubicBezTo>
                  <a:pt x="16" y="55"/>
                  <a:pt x="23" y="48"/>
                  <a:pt x="3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96" y="48"/>
                  <a:pt x="96" y="16"/>
                  <a:pt x="120" y="1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232" y="16"/>
                  <a:pt x="232" y="16"/>
                  <a:pt x="232" y="16"/>
                </a:cubicBezTo>
                <a:cubicBezTo>
                  <a:pt x="256" y="16"/>
                  <a:pt x="256" y="48"/>
                  <a:pt x="289" y="48"/>
                </a:cubicBezTo>
                <a:cubicBezTo>
                  <a:pt x="321" y="48"/>
                  <a:pt x="321" y="48"/>
                  <a:pt x="321" y="48"/>
                </a:cubicBezTo>
                <a:cubicBezTo>
                  <a:pt x="330" y="48"/>
                  <a:pt x="337" y="55"/>
                  <a:pt x="337" y="64"/>
                </a:cubicBezTo>
                <a:lnTo>
                  <a:pt x="337" y="1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47"/>
          <p:cNvSpPr/>
          <p:nvPr/>
        </p:nvSpPr>
        <p:spPr bwMode="auto">
          <a:xfrm>
            <a:off x="1459849" y="2027817"/>
            <a:ext cx="1518953" cy="1752311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2C7CB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16"/>
          <p:cNvSpPr>
            <a:spLocks noEditPoints="1"/>
          </p:cNvSpPr>
          <p:nvPr/>
        </p:nvSpPr>
        <p:spPr bwMode="auto">
          <a:xfrm>
            <a:off x="1925263" y="2608837"/>
            <a:ext cx="588125" cy="590270"/>
          </a:xfrm>
          <a:custGeom>
            <a:avLst/>
            <a:gdLst>
              <a:gd name="T0" fmla="*/ 321 w 353"/>
              <a:gd name="T1" fmla="*/ 104 h 353"/>
              <a:gd name="T2" fmla="*/ 321 w 353"/>
              <a:gd name="T3" fmla="*/ 24 h 353"/>
              <a:gd name="T4" fmla="*/ 297 w 353"/>
              <a:gd name="T5" fmla="*/ 0 h 353"/>
              <a:gd name="T6" fmla="*/ 273 w 353"/>
              <a:gd name="T7" fmla="*/ 24 h 353"/>
              <a:gd name="T8" fmla="*/ 273 w 353"/>
              <a:gd name="T9" fmla="*/ 30 h 353"/>
              <a:gd name="T10" fmla="*/ 40 w 353"/>
              <a:gd name="T11" fmla="*/ 98 h 353"/>
              <a:gd name="T12" fmla="*/ 32 w 353"/>
              <a:gd name="T13" fmla="*/ 96 h 353"/>
              <a:gd name="T14" fmla="*/ 16 w 353"/>
              <a:gd name="T15" fmla="*/ 96 h 353"/>
              <a:gd name="T16" fmla="*/ 0 w 353"/>
              <a:gd name="T17" fmla="*/ 112 h 353"/>
              <a:gd name="T18" fmla="*/ 0 w 353"/>
              <a:gd name="T19" fmla="*/ 192 h 353"/>
              <a:gd name="T20" fmla="*/ 16 w 353"/>
              <a:gd name="T21" fmla="*/ 208 h 353"/>
              <a:gd name="T22" fmla="*/ 32 w 353"/>
              <a:gd name="T23" fmla="*/ 208 h 353"/>
              <a:gd name="T24" fmla="*/ 40 w 353"/>
              <a:gd name="T25" fmla="*/ 206 h 353"/>
              <a:gd name="T26" fmla="*/ 50 w 353"/>
              <a:gd name="T27" fmla="*/ 209 h 353"/>
              <a:gd name="T28" fmla="*/ 81 w 353"/>
              <a:gd name="T29" fmla="*/ 347 h 353"/>
              <a:gd name="T30" fmla="*/ 81 w 353"/>
              <a:gd name="T31" fmla="*/ 347 h 353"/>
              <a:gd name="T32" fmla="*/ 89 w 353"/>
              <a:gd name="T33" fmla="*/ 353 h 353"/>
              <a:gd name="T34" fmla="*/ 153 w 353"/>
              <a:gd name="T35" fmla="*/ 353 h 353"/>
              <a:gd name="T36" fmla="*/ 161 w 353"/>
              <a:gd name="T37" fmla="*/ 345 h 353"/>
              <a:gd name="T38" fmla="*/ 160 w 353"/>
              <a:gd name="T39" fmla="*/ 343 h 353"/>
              <a:gd name="T40" fmla="*/ 161 w 353"/>
              <a:gd name="T41" fmla="*/ 343 h 353"/>
              <a:gd name="T42" fmla="*/ 135 w 353"/>
              <a:gd name="T43" fmla="*/ 234 h 353"/>
              <a:gd name="T44" fmla="*/ 273 w 353"/>
              <a:gd name="T45" fmla="*/ 275 h 353"/>
              <a:gd name="T46" fmla="*/ 273 w 353"/>
              <a:gd name="T47" fmla="*/ 281 h 353"/>
              <a:gd name="T48" fmla="*/ 297 w 353"/>
              <a:gd name="T49" fmla="*/ 305 h 353"/>
              <a:gd name="T50" fmla="*/ 321 w 353"/>
              <a:gd name="T51" fmla="*/ 281 h 353"/>
              <a:gd name="T52" fmla="*/ 321 w 353"/>
              <a:gd name="T53" fmla="*/ 200 h 353"/>
              <a:gd name="T54" fmla="*/ 353 w 353"/>
              <a:gd name="T55" fmla="*/ 168 h 353"/>
              <a:gd name="T56" fmla="*/ 353 w 353"/>
              <a:gd name="T57" fmla="*/ 136 h 353"/>
              <a:gd name="T58" fmla="*/ 321 w 353"/>
              <a:gd name="T59" fmla="*/ 104 h 353"/>
              <a:gd name="T60" fmla="*/ 32 w 353"/>
              <a:gd name="T61" fmla="*/ 192 h 353"/>
              <a:gd name="T62" fmla="*/ 16 w 353"/>
              <a:gd name="T63" fmla="*/ 192 h 353"/>
              <a:gd name="T64" fmla="*/ 16 w 353"/>
              <a:gd name="T65" fmla="*/ 112 h 353"/>
              <a:gd name="T66" fmla="*/ 32 w 353"/>
              <a:gd name="T67" fmla="*/ 112 h 353"/>
              <a:gd name="T68" fmla="*/ 32 w 353"/>
              <a:gd name="T69" fmla="*/ 192 h 353"/>
              <a:gd name="T70" fmla="*/ 143 w 353"/>
              <a:gd name="T71" fmla="*/ 337 h 353"/>
              <a:gd name="T72" fmla="*/ 95 w 353"/>
              <a:gd name="T73" fmla="*/ 337 h 353"/>
              <a:gd name="T74" fmla="*/ 91 w 353"/>
              <a:gd name="T75" fmla="*/ 321 h 353"/>
              <a:gd name="T76" fmla="*/ 139 w 353"/>
              <a:gd name="T77" fmla="*/ 321 h 353"/>
              <a:gd name="T78" fmla="*/ 143 w 353"/>
              <a:gd name="T79" fmla="*/ 337 h 353"/>
              <a:gd name="T80" fmla="*/ 135 w 353"/>
              <a:gd name="T81" fmla="*/ 305 h 353"/>
              <a:gd name="T82" fmla="*/ 88 w 353"/>
              <a:gd name="T83" fmla="*/ 305 h 353"/>
              <a:gd name="T84" fmla="*/ 68 w 353"/>
              <a:gd name="T85" fmla="*/ 214 h 353"/>
              <a:gd name="T86" fmla="*/ 117 w 353"/>
              <a:gd name="T87" fmla="*/ 229 h 353"/>
              <a:gd name="T88" fmla="*/ 135 w 353"/>
              <a:gd name="T89" fmla="*/ 305 h 353"/>
              <a:gd name="T90" fmla="*/ 273 w 353"/>
              <a:gd name="T91" fmla="*/ 258 h 353"/>
              <a:gd name="T92" fmla="*/ 48 w 353"/>
              <a:gd name="T93" fmla="*/ 192 h 353"/>
              <a:gd name="T94" fmla="*/ 48 w 353"/>
              <a:gd name="T95" fmla="*/ 113 h 353"/>
              <a:gd name="T96" fmla="*/ 273 w 353"/>
              <a:gd name="T97" fmla="*/ 47 h 353"/>
              <a:gd name="T98" fmla="*/ 273 w 353"/>
              <a:gd name="T99" fmla="*/ 258 h 353"/>
              <a:gd name="T100" fmla="*/ 305 w 353"/>
              <a:gd name="T101" fmla="*/ 281 h 353"/>
              <a:gd name="T102" fmla="*/ 297 w 353"/>
              <a:gd name="T103" fmla="*/ 289 h 353"/>
              <a:gd name="T104" fmla="*/ 289 w 353"/>
              <a:gd name="T105" fmla="*/ 281 h 353"/>
              <a:gd name="T106" fmla="*/ 289 w 353"/>
              <a:gd name="T107" fmla="*/ 24 h 353"/>
              <a:gd name="T108" fmla="*/ 297 w 353"/>
              <a:gd name="T109" fmla="*/ 16 h 353"/>
              <a:gd name="T110" fmla="*/ 305 w 353"/>
              <a:gd name="T111" fmla="*/ 24 h 353"/>
              <a:gd name="T112" fmla="*/ 305 w 353"/>
              <a:gd name="T113" fmla="*/ 281 h 353"/>
              <a:gd name="T114" fmla="*/ 337 w 353"/>
              <a:gd name="T115" fmla="*/ 168 h 353"/>
              <a:gd name="T116" fmla="*/ 321 w 353"/>
              <a:gd name="T117" fmla="*/ 184 h 353"/>
              <a:gd name="T118" fmla="*/ 321 w 353"/>
              <a:gd name="T119" fmla="*/ 120 h 353"/>
              <a:gd name="T120" fmla="*/ 337 w 353"/>
              <a:gd name="T121" fmla="*/ 136 h 353"/>
              <a:gd name="T122" fmla="*/ 337 w 353"/>
              <a:gd name="T123" fmla="*/ 16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3" h="353">
                <a:moveTo>
                  <a:pt x="321" y="104"/>
                </a:moveTo>
                <a:cubicBezTo>
                  <a:pt x="321" y="24"/>
                  <a:pt x="321" y="24"/>
                  <a:pt x="321" y="24"/>
                </a:cubicBezTo>
                <a:cubicBezTo>
                  <a:pt x="321" y="11"/>
                  <a:pt x="311" y="0"/>
                  <a:pt x="297" y="0"/>
                </a:cubicBezTo>
                <a:cubicBezTo>
                  <a:pt x="284" y="0"/>
                  <a:pt x="273" y="11"/>
                  <a:pt x="273" y="24"/>
                </a:cubicBezTo>
                <a:cubicBezTo>
                  <a:pt x="273" y="30"/>
                  <a:pt x="273" y="30"/>
                  <a:pt x="273" y="30"/>
                </a:cubicBezTo>
                <a:cubicBezTo>
                  <a:pt x="40" y="98"/>
                  <a:pt x="40" y="98"/>
                  <a:pt x="40" y="98"/>
                </a:cubicBezTo>
                <a:cubicBezTo>
                  <a:pt x="38" y="97"/>
                  <a:pt x="35" y="96"/>
                  <a:pt x="32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7" y="96"/>
                  <a:pt x="0" y="103"/>
                  <a:pt x="0" y="11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1"/>
                  <a:pt x="7" y="208"/>
                  <a:pt x="16" y="208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5" y="208"/>
                  <a:pt x="38" y="208"/>
                  <a:pt x="40" y="206"/>
                </a:cubicBezTo>
                <a:cubicBezTo>
                  <a:pt x="50" y="209"/>
                  <a:pt x="50" y="209"/>
                  <a:pt x="50" y="209"/>
                </a:cubicBezTo>
                <a:cubicBezTo>
                  <a:pt x="81" y="347"/>
                  <a:pt x="81" y="347"/>
                  <a:pt x="81" y="347"/>
                </a:cubicBezTo>
                <a:cubicBezTo>
                  <a:pt x="81" y="347"/>
                  <a:pt x="81" y="347"/>
                  <a:pt x="81" y="347"/>
                </a:cubicBezTo>
                <a:cubicBezTo>
                  <a:pt x="82" y="350"/>
                  <a:pt x="85" y="353"/>
                  <a:pt x="89" y="353"/>
                </a:cubicBezTo>
                <a:cubicBezTo>
                  <a:pt x="153" y="353"/>
                  <a:pt x="153" y="353"/>
                  <a:pt x="153" y="353"/>
                </a:cubicBezTo>
                <a:cubicBezTo>
                  <a:pt x="157" y="353"/>
                  <a:pt x="161" y="349"/>
                  <a:pt x="161" y="345"/>
                </a:cubicBezTo>
                <a:cubicBezTo>
                  <a:pt x="161" y="344"/>
                  <a:pt x="161" y="344"/>
                  <a:pt x="160" y="343"/>
                </a:cubicBezTo>
                <a:cubicBezTo>
                  <a:pt x="161" y="343"/>
                  <a:pt x="161" y="343"/>
                  <a:pt x="161" y="343"/>
                </a:cubicBezTo>
                <a:cubicBezTo>
                  <a:pt x="135" y="234"/>
                  <a:pt x="135" y="234"/>
                  <a:pt x="135" y="234"/>
                </a:cubicBezTo>
                <a:cubicBezTo>
                  <a:pt x="273" y="275"/>
                  <a:pt x="273" y="275"/>
                  <a:pt x="273" y="275"/>
                </a:cubicBezTo>
                <a:cubicBezTo>
                  <a:pt x="273" y="281"/>
                  <a:pt x="273" y="281"/>
                  <a:pt x="273" y="281"/>
                </a:cubicBezTo>
                <a:cubicBezTo>
                  <a:pt x="273" y="294"/>
                  <a:pt x="284" y="305"/>
                  <a:pt x="297" y="305"/>
                </a:cubicBezTo>
                <a:cubicBezTo>
                  <a:pt x="311" y="305"/>
                  <a:pt x="321" y="294"/>
                  <a:pt x="321" y="281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39" y="200"/>
                  <a:pt x="353" y="186"/>
                  <a:pt x="353" y="168"/>
                </a:cubicBezTo>
                <a:cubicBezTo>
                  <a:pt x="353" y="136"/>
                  <a:pt x="353" y="136"/>
                  <a:pt x="353" y="136"/>
                </a:cubicBezTo>
                <a:cubicBezTo>
                  <a:pt x="353" y="118"/>
                  <a:pt x="339" y="104"/>
                  <a:pt x="321" y="104"/>
                </a:cubicBezTo>
                <a:moveTo>
                  <a:pt x="32" y="192"/>
                </a:moveTo>
                <a:cubicBezTo>
                  <a:pt x="16" y="192"/>
                  <a:pt x="16" y="192"/>
                  <a:pt x="16" y="19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lnTo>
                  <a:pt x="32" y="192"/>
                </a:lnTo>
                <a:close/>
                <a:moveTo>
                  <a:pt x="143" y="337"/>
                </a:moveTo>
                <a:cubicBezTo>
                  <a:pt x="95" y="337"/>
                  <a:pt x="95" y="337"/>
                  <a:pt x="95" y="337"/>
                </a:cubicBezTo>
                <a:cubicBezTo>
                  <a:pt x="91" y="321"/>
                  <a:pt x="91" y="321"/>
                  <a:pt x="91" y="321"/>
                </a:cubicBezTo>
                <a:cubicBezTo>
                  <a:pt x="139" y="321"/>
                  <a:pt x="139" y="321"/>
                  <a:pt x="139" y="321"/>
                </a:cubicBezTo>
                <a:lnTo>
                  <a:pt x="143" y="337"/>
                </a:lnTo>
                <a:close/>
                <a:moveTo>
                  <a:pt x="135" y="305"/>
                </a:moveTo>
                <a:cubicBezTo>
                  <a:pt x="88" y="305"/>
                  <a:pt x="88" y="305"/>
                  <a:pt x="88" y="305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117" y="229"/>
                  <a:pt x="117" y="229"/>
                  <a:pt x="117" y="229"/>
                </a:cubicBezTo>
                <a:lnTo>
                  <a:pt x="135" y="305"/>
                </a:lnTo>
                <a:close/>
                <a:moveTo>
                  <a:pt x="273" y="258"/>
                </a:moveTo>
                <a:cubicBezTo>
                  <a:pt x="48" y="192"/>
                  <a:pt x="48" y="192"/>
                  <a:pt x="48" y="192"/>
                </a:cubicBezTo>
                <a:cubicBezTo>
                  <a:pt x="48" y="113"/>
                  <a:pt x="48" y="113"/>
                  <a:pt x="48" y="113"/>
                </a:cubicBezTo>
                <a:cubicBezTo>
                  <a:pt x="273" y="47"/>
                  <a:pt x="273" y="47"/>
                  <a:pt x="273" y="47"/>
                </a:cubicBezTo>
                <a:lnTo>
                  <a:pt x="273" y="258"/>
                </a:lnTo>
                <a:close/>
                <a:moveTo>
                  <a:pt x="305" y="281"/>
                </a:moveTo>
                <a:cubicBezTo>
                  <a:pt x="305" y="285"/>
                  <a:pt x="302" y="289"/>
                  <a:pt x="297" y="289"/>
                </a:cubicBezTo>
                <a:cubicBezTo>
                  <a:pt x="293" y="289"/>
                  <a:pt x="289" y="285"/>
                  <a:pt x="289" y="281"/>
                </a:cubicBezTo>
                <a:cubicBezTo>
                  <a:pt x="289" y="24"/>
                  <a:pt x="289" y="24"/>
                  <a:pt x="289" y="24"/>
                </a:cubicBezTo>
                <a:cubicBezTo>
                  <a:pt x="289" y="19"/>
                  <a:pt x="293" y="16"/>
                  <a:pt x="297" y="16"/>
                </a:cubicBezTo>
                <a:cubicBezTo>
                  <a:pt x="302" y="16"/>
                  <a:pt x="305" y="19"/>
                  <a:pt x="305" y="24"/>
                </a:cubicBezTo>
                <a:lnTo>
                  <a:pt x="305" y="281"/>
                </a:lnTo>
                <a:close/>
                <a:moveTo>
                  <a:pt x="337" y="168"/>
                </a:moveTo>
                <a:cubicBezTo>
                  <a:pt x="337" y="177"/>
                  <a:pt x="330" y="184"/>
                  <a:pt x="321" y="184"/>
                </a:cubicBezTo>
                <a:cubicBezTo>
                  <a:pt x="321" y="120"/>
                  <a:pt x="321" y="120"/>
                  <a:pt x="321" y="120"/>
                </a:cubicBezTo>
                <a:cubicBezTo>
                  <a:pt x="330" y="120"/>
                  <a:pt x="337" y="127"/>
                  <a:pt x="337" y="136"/>
                </a:cubicBezTo>
                <a:lnTo>
                  <a:pt x="337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53"/>
          <p:cNvSpPr/>
          <p:nvPr/>
        </p:nvSpPr>
        <p:spPr bwMode="auto">
          <a:xfrm>
            <a:off x="9213199" y="2027817"/>
            <a:ext cx="1518953" cy="1752311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D38867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20"/>
          <p:cNvSpPr>
            <a:spLocks noEditPoints="1"/>
          </p:cNvSpPr>
          <p:nvPr/>
        </p:nvSpPr>
        <p:spPr bwMode="auto">
          <a:xfrm>
            <a:off x="9731201" y="2608837"/>
            <a:ext cx="482949" cy="590270"/>
          </a:xfrm>
          <a:custGeom>
            <a:avLst/>
            <a:gdLst>
              <a:gd name="T0" fmla="*/ 112 w 289"/>
              <a:gd name="T1" fmla="*/ 176 h 353"/>
              <a:gd name="T2" fmla="*/ 80 w 289"/>
              <a:gd name="T3" fmla="*/ 144 h 353"/>
              <a:gd name="T4" fmla="*/ 80 w 289"/>
              <a:gd name="T5" fmla="*/ 225 h 353"/>
              <a:gd name="T6" fmla="*/ 112 w 289"/>
              <a:gd name="T7" fmla="*/ 192 h 353"/>
              <a:gd name="T8" fmla="*/ 80 w 289"/>
              <a:gd name="T9" fmla="*/ 225 h 353"/>
              <a:gd name="T10" fmla="*/ 112 w 289"/>
              <a:gd name="T11" fmla="*/ 273 h 353"/>
              <a:gd name="T12" fmla="*/ 80 w 289"/>
              <a:gd name="T13" fmla="*/ 241 h 353"/>
              <a:gd name="T14" fmla="*/ 128 w 289"/>
              <a:gd name="T15" fmla="*/ 321 h 353"/>
              <a:gd name="T16" fmla="*/ 160 w 289"/>
              <a:gd name="T17" fmla="*/ 289 h 353"/>
              <a:gd name="T18" fmla="*/ 128 w 289"/>
              <a:gd name="T19" fmla="*/ 321 h 353"/>
              <a:gd name="T20" fmla="*/ 112 w 289"/>
              <a:gd name="T21" fmla="*/ 321 h 353"/>
              <a:gd name="T22" fmla="*/ 80 w 289"/>
              <a:gd name="T23" fmla="*/ 289 h 353"/>
              <a:gd name="T24" fmla="*/ 128 w 289"/>
              <a:gd name="T25" fmla="*/ 273 h 353"/>
              <a:gd name="T26" fmla="*/ 160 w 289"/>
              <a:gd name="T27" fmla="*/ 241 h 353"/>
              <a:gd name="T28" fmla="*/ 128 w 289"/>
              <a:gd name="T29" fmla="*/ 273 h 353"/>
              <a:gd name="T30" fmla="*/ 64 w 289"/>
              <a:gd name="T31" fmla="*/ 225 h 353"/>
              <a:gd name="T32" fmla="*/ 32 w 289"/>
              <a:gd name="T33" fmla="*/ 192 h 353"/>
              <a:gd name="T34" fmla="*/ 32 w 289"/>
              <a:gd name="T35" fmla="*/ 321 h 353"/>
              <a:gd name="T36" fmla="*/ 64 w 289"/>
              <a:gd name="T37" fmla="*/ 289 h 353"/>
              <a:gd name="T38" fmla="*/ 32 w 289"/>
              <a:gd name="T39" fmla="*/ 321 h 353"/>
              <a:gd name="T40" fmla="*/ 64 w 289"/>
              <a:gd name="T41" fmla="*/ 176 h 353"/>
              <a:gd name="T42" fmla="*/ 32 w 289"/>
              <a:gd name="T43" fmla="*/ 144 h 353"/>
              <a:gd name="T44" fmla="*/ 32 w 289"/>
              <a:gd name="T45" fmla="*/ 273 h 353"/>
              <a:gd name="T46" fmla="*/ 64 w 289"/>
              <a:gd name="T47" fmla="*/ 241 h 353"/>
              <a:gd name="T48" fmla="*/ 32 w 289"/>
              <a:gd name="T49" fmla="*/ 273 h 353"/>
              <a:gd name="T50" fmla="*/ 257 w 289"/>
              <a:gd name="T51" fmla="*/ 321 h 353"/>
              <a:gd name="T52" fmla="*/ 224 w 289"/>
              <a:gd name="T53" fmla="*/ 192 h 353"/>
              <a:gd name="T54" fmla="*/ 128 w 289"/>
              <a:gd name="T55" fmla="*/ 225 h 353"/>
              <a:gd name="T56" fmla="*/ 160 w 289"/>
              <a:gd name="T57" fmla="*/ 192 h 353"/>
              <a:gd name="T58" fmla="*/ 128 w 289"/>
              <a:gd name="T59" fmla="*/ 225 h 353"/>
              <a:gd name="T60" fmla="*/ 257 w 289"/>
              <a:gd name="T61" fmla="*/ 128 h 353"/>
              <a:gd name="T62" fmla="*/ 32 w 289"/>
              <a:gd name="T63" fmla="*/ 32 h 353"/>
              <a:gd name="T64" fmla="*/ 48 w 289"/>
              <a:gd name="T65" fmla="*/ 48 h 353"/>
              <a:gd name="T66" fmla="*/ 241 w 289"/>
              <a:gd name="T67" fmla="*/ 112 h 353"/>
              <a:gd name="T68" fmla="*/ 48 w 289"/>
              <a:gd name="T69" fmla="*/ 48 h 353"/>
              <a:gd name="T70" fmla="*/ 208 w 289"/>
              <a:gd name="T71" fmla="*/ 176 h 353"/>
              <a:gd name="T72" fmla="*/ 176 w 289"/>
              <a:gd name="T73" fmla="*/ 144 h 353"/>
              <a:gd name="T74" fmla="*/ 257 w 289"/>
              <a:gd name="T75" fmla="*/ 0 h 353"/>
              <a:gd name="T76" fmla="*/ 0 w 289"/>
              <a:gd name="T77" fmla="*/ 32 h 353"/>
              <a:gd name="T78" fmla="*/ 32 w 289"/>
              <a:gd name="T79" fmla="*/ 353 h 353"/>
              <a:gd name="T80" fmla="*/ 289 w 289"/>
              <a:gd name="T81" fmla="*/ 321 h 353"/>
              <a:gd name="T82" fmla="*/ 257 w 289"/>
              <a:gd name="T83" fmla="*/ 0 h 353"/>
              <a:gd name="T84" fmla="*/ 257 w 289"/>
              <a:gd name="T85" fmla="*/ 337 h 353"/>
              <a:gd name="T86" fmla="*/ 16 w 289"/>
              <a:gd name="T87" fmla="*/ 321 h 353"/>
              <a:gd name="T88" fmla="*/ 32 w 289"/>
              <a:gd name="T89" fmla="*/ 16 h 353"/>
              <a:gd name="T90" fmla="*/ 273 w 289"/>
              <a:gd name="T91" fmla="*/ 32 h 353"/>
              <a:gd name="T92" fmla="*/ 224 w 289"/>
              <a:gd name="T93" fmla="*/ 176 h 353"/>
              <a:gd name="T94" fmla="*/ 257 w 289"/>
              <a:gd name="T95" fmla="*/ 144 h 353"/>
              <a:gd name="T96" fmla="*/ 224 w 289"/>
              <a:gd name="T97" fmla="*/ 176 h 353"/>
              <a:gd name="T98" fmla="*/ 208 w 289"/>
              <a:gd name="T99" fmla="*/ 225 h 353"/>
              <a:gd name="T100" fmla="*/ 176 w 289"/>
              <a:gd name="T101" fmla="*/ 192 h 353"/>
              <a:gd name="T102" fmla="*/ 176 w 289"/>
              <a:gd name="T103" fmla="*/ 321 h 353"/>
              <a:gd name="T104" fmla="*/ 208 w 289"/>
              <a:gd name="T105" fmla="*/ 289 h 353"/>
              <a:gd name="T106" fmla="*/ 176 w 289"/>
              <a:gd name="T107" fmla="*/ 321 h 353"/>
              <a:gd name="T108" fmla="*/ 160 w 289"/>
              <a:gd name="T109" fmla="*/ 176 h 353"/>
              <a:gd name="T110" fmla="*/ 128 w 289"/>
              <a:gd name="T111" fmla="*/ 144 h 353"/>
              <a:gd name="T112" fmla="*/ 176 w 289"/>
              <a:gd name="T113" fmla="*/ 273 h 353"/>
              <a:gd name="T114" fmla="*/ 208 w 289"/>
              <a:gd name="T115" fmla="*/ 241 h 353"/>
              <a:gd name="T116" fmla="*/ 176 w 289"/>
              <a:gd name="T117" fmla="*/ 27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" h="353">
                <a:moveTo>
                  <a:pt x="80" y="176"/>
                </a:moveTo>
                <a:cubicBezTo>
                  <a:pt x="112" y="176"/>
                  <a:pt x="112" y="176"/>
                  <a:pt x="112" y="176"/>
                </a:cubicBezTo>
                <a:cubicBezTo>
                  <a:pt x="112" y="144"/>
                  <a:pt x="112" y="144"/>
                  <a:pt x="112" y="144"/>
                </a:cubicBezTo>
                <a:cubicBezTo>
                  <a:pt x="80" y="144"/>
                  <a:pt x="80" y="144"/>
                  <a:pt x="80" y="144"/>
                </a:cubicBezTo>
                <a:lnTo>
                  <a:pt x="80" y="176"/>
                </a:lnTo>
                <a:close/>
                <a:moveTo>
                  <a:pt x="80" y="225"/>
                </a:moveTo>
                <a:cubicBezTo>
                  <a:pt x="112" y="225"/>
                  <a:pt x="112" y="225"/>
                  <a:pt x="112" y="225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80" y="192"/>
                  <a:pt x="80" y="192"/>
                  <a:pt x="80" y="192"/>
                </a:cubicBezTo>
                <a:lnTo>
                  <a:pt x="80" y="225"/>
                </a:lnTo>
                <a:close/>
                <a:moveTo>
                  <a:pt x="80" y="273"/>
                </a:moveTo>
                <a:cubicBezTo>
                  <a:pt x="112" y="273"/>
                  <a:pt x="112" y="273"/>
                  <a:pt x="112" y="273"/>
                </a:cubicBezTo>
                <a:cubicBezTo>
                  <a:pt x="112" y="241"/>
                  <a:pt x="112" y="241"/>
                  <a:pt x="112" y="241"/>
                </a:cubicBezTo>
                <a:cubicBezTo>
                  <a:pt x="80" y="241"/>
                  <a:pt x="80" y="241"/>
                  <a:pt x="80" y="241"/>
                </a:cubicBezTo>
                <a:lnTo>
                  <a:pt x="80" y="273"/>
                </a:lnTo>
                <a:close/>
                <a:moveTo>
                  <a:pt x="128" y="321"/>
                </a:moveTo>
                <a:cubicBezTo>
                  <a:pt x="160" y="321"/>
                  <a:pt x="160" y="321"/>
                  <a:pt x="160" y="321"/>
                </a:cubicBezTo>
                <a:cubicBezTo>
                  <a:pt x="160" y="289"/>
                  <a:pt x="160" y="289"/>
                  <a:pt x="160" y="289"/>
                </a:cubicBezTo>
                <a:cubicBezTo>
                  <a:pt x="128" y="289"/>
                  <a:pt x="128" y="289"/>
                  <a:pt x="128" y="289"/>
                </a:cubicBezTo>
                <a:lnTo>
                  <a:pt x="128" y="321"/>
                </a:lnTo>
                <a:close/>
                <a:moveTo>
                  <a:pt x="80" y="321"/>
                </a:moveTo>
                <a:cubicBezTo>
                  <a:pt x="112" y="321"/>
                  <a:pt x="112" y="321"/>
                  <a:pt x="112" y="321"/>
                </a:cubicBezTo>
                <a:cubicBezTo>
                  <a:pt x="112" y="289"/>
                  <a:pt x="112" y="289"/>
                  <a:pt x="112" y="289"/>
                </a:cubicBezTo>
                <a:cubicBezTo>
                  <a:pt x="80" y="289"/>
                  <a:pt x="80" y="289"/>
                  <a:pt x="80" y="289"/>
                </a:cubicBezTo>
                <a:lnTo>
                  <a:pt x="80" y="321"/>
                </a:lnTo>
                <a:close/>
                <a:moveTo>
                  <a:pt x="128" y="273"/>
                </a:moveTo>
                <a:cubicBezTo>
                  <a:pt x="160" y="273"/>
                  <a:pt x="160" y="273"/>
                  <a:pt x="160" y="273"/>
                </a:cubicBezTo>
                <a:cubicBezTo>
                  <a:pt x="160" y="241"/>
                  <a:pt x="160" y="241"/>
                  <a:pt x="160" y="241"/>
                </a:cubicBezTo>
                <a:cubicBezTo>
                  <a:pt x="128" y="241"/>
                  <a:pt x="128" y="241"/>
                  <a:pt x="128" y="241"/>
                </a:cubicBezTo>
                <a:lnTo>
                  <a:pt x="128" y="273"/>
                </a:lnTo>
                <a:close/>
                <a:moveTo>
                  <a:pt x="32" y="225"/>
                </a:moveTo>
                <a:cubicBezTo>
                  <a:pt x="64" y="225"/>
                  <a:pt x="64" y="225"/>
                  <a:pt x="64" y="225"/>
                </a:cubicBezTo>
                <a:cubicBezTo>
                  <a:pt x="64" y="192"/>
                  <a:pt x="64" y="192"/>
                  <a:pt x="64" y="192"/>
                </a:cubicBezTo>
                <a:cubicBezTo>
                  <a:pt x="32" y="192"/>
                  <a:pt x="32" y="192"/>
                  <a:pt x="32" y="192"/>
                </a:cubicBezTo>
                <a:lnTo>
                  <a:pt x="32" y="225"/>
                </a:lnTo>
                <a:close/>
                <a:moveTo>
                  <a:pt x="32" y="321"/>
                </a:moveTo>
                <a:cubicBezTo>
                  <a:pt x="64" y="321"/>
                  <a:pt x="64" y="321"/>
                  <a:pt x="64" y="321"/>
                </a:cubicBezTo>
                <a:cubicBezTo>
                  <a:pt x="64" y="289"/>
                  <a:pt x="64" y="289"/>
                  <a:pt x="64" y="289"/>
                </a:cubicBezTo>
                <a:cubicBezTo>
                  <a:pt x="32" y="289"/>
                  <a:pt x="32" y="289"/>
                  <a:pt x="32" y="289"/>
                </a:cubicBezTo>
                <a:lnTo>
                  <a:pt x="32" y="321"/>
                </a:lnTo>
                <a:close/>
                <a:moveTo>
                  <a:pt x="32" y="176"/>
                </a:moveTo>
                <a:cubicBezTo>
                  <a:pt x="64" y="176"/>
                  <a:pt x="64" y="176"/>
                  <a:pt x="64" y="176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32" y="144"/>
                  <a:pt x="32" y="144"/>
                  <a:pt x="32" y="144"/>
                </a:cubicBezTo>
                <a:lnTo>
                  <a:pt x="32" y="176"/>
                </a:lnTo>
                <a:close/>
                <a:moveTo>
                  <a:pt x="32" y="273"/>
                </a:moveTo>
                <a:cubicBezTo>
                  <a:pt x="64" y="273"/>
                  <a:pt x="64" y="273"/>
                  <a:pt x="64" y="273"/>
                </a:cubicBezTo>
                <a:cubicBezTo>
                  <a:pt x="64" y="241"/>
                  <a:pt x="64" y="241"/>
                  <a:pt x="64" y="241"/>
                </a:cubicBezTo>
                <a:cubicBezTo>
                  <a:pt x="32" y="241"/>
                  <a:pt x="32" y="241"/>
                  <a:pt x="32" y="241"/>
                </a:cubicBezTo>
                <a:lnTo>
                  <a:pt x="32" y="273"/>
                </a:lnTo>
                <a:close/>
                <a:moveTo>
                  <a:pt x="224" y="321"/>
                </a:moveTo>
                <a:cubicBezTo>
                  <a:pt x="257" y="321"/>
                  <a:pt x="257" y="321"/>
                  <a:pt x="257" y="321"/>
                </a:cubicBezTo>
                <a:cubicBezTo>
                  <a:pt x="257" y="192"/>
                  <a:pt x="257" y="192"/>
                  <a:pt x="257" y="192"/>
                </a:cubicBezTo>
                <a:cubicBezTo>
                  <a:pt x="224" y="192"/>
                  <a:pt x="224" y="192"/>
                  <a:pt x="224" y="192"/>
                </a:cubicBezTo>
                <a:lnTo>
                  <a:pt x="224" y="321"/>
                </a:lnTo>
                <a:close/>
                <a:moveTo>
                  <a:pt x="128" y="225"/>
                </a:moveTo>
                <a:cubicBezTo>
                  <a:pt x="160" y="225"/>
                  <a:pt x="160" y="225"/>
                  <a:pt x="160" y="225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28" y="192"/>
                  <a:pt x="128" y="192"/>
                  <a:pt x="128" y="192"/>
                </a:cubicBezTo>
                <a:lnTo>
                  <a:pt x="128" y="225"/>
                </a:lnTo>
                <a:close/>
                <a:moveTo>
                  <a:pt x="32" y="128"/>
                </a:moveTo>
                <a:cubicBezTo>
                  <a:pt x="257" y="128"/>
                  <a:pt x="257" y="128"/>
                  <a:pt x="257" y="128"/>
                </a:cubicBezTo>
                <a:cubicBezTo>
                  <a:pt x="257" y="32"/>
                  <a:pt x="257" y="32"/>
                  <a:pt x="257" y="32"/>
                </a:cubicBezTo>
                <a:cubicBezTo>
                  <a:pt x="32" y="32"/>
                  <a:pt x="32" y="32"/>
                  <a:pt x="32" y="32"/>
                </a:cubicBezTo>
                <a:lnTo>
                  <a:pt x="32" y="128"/>
                </a:lnTo>
                <a:close/>
                <a:moveTo>
                  <a:pt x="48" y="48"/>
                </a:moveTo>
                <a:cubicBezTo>
                  <a:pt x="241" y="48"/>
                  <a:pt x="241" y="48"/>
                  <a:pt x="241" y="48"/>
                </a:cubicBezTo>
                <a:cubicBezTo>
                  <a:pt x="241" y="112"/>
                  <a:pt x="241" y="112"/>
                  <a:pt x="241" y="112"/>
                </a:cubicBezTo>
                <a:cubicBezTo>
                  <a:pt x="48" y="112"/>
                  <a:pt x="48" y="112"/>
                  <a:pt x="48" y="112"/>
                </a:cubicBezTo>
                <a:lnTo>
                  <a:pt x="48" y="48"/>
                </a:lnTo>
                <a:close/>
                <a:moveTo>
                  <a:pt x="176" y="176"/>
                </a:moveTo>
                <a:cubicBezTo>
                  <a:pt x="208" y="176"/>
                  <a:pt x="208" y="176"/>
                  <a:pt x="208" y="176"/>
                </a:cubicBezTo>
                <a:cubicBezTo>
                  <a:pt x="208" y="144"/>
                  <a:pt x="208" y="144"/>
                  <a:pt x="208" y="144"/>
                </a:cubicBezTo>
                <a:cubicBezTo>
                  <a:pt x="176" y="144"/>
                  <a:pt x="176" y="144"/>
                  <a:pt x="176" y="144"/>
                </a:cubicBezTo>
                <a:lnTo>
                  <a:pt x="176" y="176"/>
                </a:lnTo>
                <a:close/>
                <a:moveTo>
                  <a:pt x="257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39"/>
                  <a:pt x="14" y="353"/>
                  <a:pt x="32" y="353"/>
                </a:cubicBezTo>
                <a:cubicBezTo>
                  <a:pt x="257" y="353"/>
                  <a:pt x="257" y="353"/>
                  <a:pt x="257" y="353"/>
                </a:cubicBezTo>
                <a:cubicBezTo>
                  <a:pt x="274" y="353"/>
                  <a:pt x="289" y="339"/>
                  <a:pt x="289" y="321"/>
                </a:cubicBezTo>
                <a:cubicBezTo>
                  <a:pt x="289" y="32"/>
                  <a:pt x="289" y="32"/>
                  <a:pt x="289" y="32"/>
                </a:cubicBezTo>
                <a:cubicBezTo>
                  <a:pt x="289" y="14"/>
                  <a:pt x="274" y="0"/>
                  <a:pt x="257" y="0"/>
                </a:cubicBezTo>
                <a:moveTo>
                  <a:pt x="273" y="321"/>
                </a:moveTo>
                <a:cubicBezTo>
                  <a:pt x="273" y="330"/>
                  <a:pt x="265" y="337"/>
                  <a:pt x="257" y="337"/>
                </a:cubicBezTo>
                <a:cubicBezTo>
                  <a:pt x="32" y="337"/>
                  <a:pt x="32" y="337"/>
                  <a:pt x="32" y="337"/>
                </a:cubicBezTo>
                <a:cubicBezTo>
                  <a:pt x="23" y="337"/>
                  <a:pt x="16" y="330"/>
                  <a:pt x="16" y="321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23"/>
                  <a:pt x="23" y="16"/>
                  <a:pt x="32" y="16"/>
                </a:cubicBezTo>
                <a:cubicBezTo>
                  <a:pt x="257" y="16"/>
                  <a:pt x="257" y="16"/>
                  <a:pt x="257" y="16"/>
                </a:cubicBezTo>
                <a:cubicBezTo>
                  <a:pt x="265" y="16"/>
                  <a:pt x="273" y="23"/>
                  <a:pt x="273" y="32"/>
                </a:cubicBezTo>
                <a:lnTo>
                  <a:pt x="273" y="321"/>
                </a:lnTo>
                <a:close/>
                <a:moveTo>
                  <a:pt x="224" y="176"/>
                </a:moveTo>
                <a:cubicBezTo>
                  <a:pt x="257" y="176"/>
                  <a:pt x="257" y="176"/>
                  <a:pt x="257" y="176"/>
                </a:cubicBezTo>
                <a:cubicBezTo>
                  <a:pt x="257" y="144"/>
                  <a:pt x="257" y="144"/>
                  <a:pt x="257" y="144"/>
                </a:cubicBezTo>
                <a:cubicBezTo>
                  <a:pt x="224" y="144"/>
                  <a:pt x="224" y="144"/>
                  <a:pt x="224" y="144"/>
                </a:cubicBezTo>
                <a:lnTo>
                  <a:pt x="224" y="176"/>
                </a:lnTo>
                <a:close/>
                <a:moveTo>
                  <a:pt x="176" y="225"/>
                </a:moveTo>
                <a:cubicBezTo>
                  <a:pt x="208" y="225"/>
                  <a:pt x="208" y="225"/>
                  <a:pt x="208" y="225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176" y="192"/>
                  <a:pt x="176" y="192"/>
                  <a:pt x="176" y="192"/>
                </a:cubicBezTo>
                <a:lnTo>
                  <a:pt x="176" y="225"/>
                </a:lnTo>
                <a:close/>
                <a:moveTo>
                  <a:pt x="176" y="321"/>
                </a:moveTo>
                <a:cubicBezTo>
                  <a:pt x="208" y="321"/>
                  <a:pt x="208" y="321"/>
                  <a:pt x="208" y="321"/>
                </a:cubicBezTo>
                <a:cubicBezTo>
                  <a:pt x="208" y="289"/>
                  <a:pt x="208" y="289"/>
                  <a:pt x="208" y="289"/>
                </a:cubicBezTo>
                <a:cubicBezTo>
                  <a:pt x="176" y="289"/>
                  <a:pt x="176" y="289"/>
                  <a:pt x="176" y="289"/>
                </a:cubicBezTo>
                <a:lnTo>
                  <a:pt x="176" y="321"/>
                </a:lnTo>
                <a:close/>
                <a:moveTo>
                  <a:pt x="128" y="176"/>
                </a:moveTo>
                <a:cubicBezTo>
                  <a:pt x="160" y="176"/>
                  <a:pt x="160" y="176"/>
                  <a:pt x="160" y="176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76"/>
                </a:lnTo>
                <a:close/>
                <a:moveTo>
                  <a:pt x="176" y="273"/>
                </a:moveTo>
                <a:cubicBezTo>
                  <a:pt x="208" y="273"/>
                  <a:pt x="208" y="273"/>
                  <a:pt x="208" y="273"/>
                </a:cubicBezTo>
                <a:cubicBezTo>
                  <a:pt x="208" y="241"/>
                  <a:pt x="208" y="241"/>
                  <a:pt x="208" y="241"/>
                </a:cubicBezTo>
                <a:cubicBezTo>
                  <a:pt x="176" y="241"/>
                  <a:pt x="176" y="241"/>
                  <a:pt x="176" y="241"/>
                </a:cubicBezTo>
                <a:lnTo>
                  <a:pt x="176" y="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55"/>
          <p:cNvSpPr/>
          <p:nvPr/>
        </p:nvSpPr>
        <p:spPr bwMode="auto">
          <a:xfrm>
            <a:off x="2157250" y="3925770"/>
            <a:ext cx="125576" cy="144868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2C7CB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56"/>
          <p:cNvSpPr/>
          <p:nvPr/>
        </p:nvSpPr>
        <p:spPr bwMode="auto">
          <a:xfrm>
            <a:off x="4740987" y="3925770"/>
            <a:ext cx="125576" cy="144868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DC929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57"/>
          <p:cNvSpPr/>
          <p:nvPr/>
        </p:nvSpPr>
        <p:spPr bwMode="auto">
          <a:xfrm>
            <a:off x="7332956" y="3925770"/>
            <a:ext cx="125576" cy="144868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1692AE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58"/>
          <p:cNvSpPr/>
          <p:nvPr/>
        </p:nvSpPr>
        <p:spPr bwMode="auto">
          <a:xfrm>
            <a:off x="9909887" y="3925770"/>
            <a:ext cx="125576" cy="144868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rgbClr val="D38867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83827" y="4867616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81598" y="4470806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686749" y="4867616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84520" y="4470806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289671" y="4867616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387442" y="4470806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892593" y="4867616"/>
            <a:ext cx="2185268" cy="854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击此处可编辑内容，根据您的需要自由拉伸文本框大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小，建议使用微软雅黑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990364" y="4470806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经验反思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>
            <a:spLocks noEditPoints="1"/>
          </p:cNvSpPr>
          <p:nvPr/>
        </p:nvSpPr>
        <p:spPr bwMode="auto">
          <a:xfrm>
            <a:off x="4573588" y="1948799"/>
            <a:ext cx="3041650" cy="3653632"/>
          </a:xfrm>
          <a:custGeom>
            <a:avLst/>
            <a:gdLst>
              <a:gd name="T0" fmla="*/ 1916 w 3832"/>
              <a:gd name="T1" fmla="*/ 0 h 4603"/>
              <a:gd name="T2" fmla="*/ 0 w 3832"/>
              <a:gd name="T3" fmla="*/ 1100 h 4603"/>
              <a:gd name="T4" fmla="*/ 1125 w 3832"/>
              <a:gd name="T5" fmla="*/ 4603 h 4603"/>
              <a:gd name="T6" fmla="*/ 2707 w 3832"/>
              <a:gd name="T7" fmla="*/ 4603 h 4603"/>
              <a:gd name="T8" fmla="*/ 3832 w 3832"/>
              <a:gd name="T9" fmla="*/ 1100 h 4603"/>
              <a:gd name="T10" fmla="*/ 1916 w 3832"/>
              <a:gd name="T11" fmla="*/ 0 h 4603"/>
              <a:gd name="T12" fmla="*/ 2627 w 3832"/>
              <a:gd name="T13" fmla="*/ 4506 h 4603"/>
              <a:gd name="T14" fmla="*/ 1205 w 3832"/>
              <a:gd name="T15" fmla="*/ 4506 h 4603"/>
              <a:gd name="T16" fmla="*/ 104 w 3832"/>
              <a:gd name="T17" fmla="*/ 1148 h 4603"/>
              <a:gd name="T18" fmla="*/ 1916 w 3832"/>
              <a:gd name="T19" fmla="*/ 104 h 4603"/>
              <a:gd name="T20" fmla="*/ 3727 w 3832"/>
              <a:gd name="T21" fmla="*/ 1148 h 4603"/>
              <a:gd name="T22" fmla="*/ 2627 w 3832"/>
              <a:gd name="T23" fmla="*/ 4506 h 4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32" h="4603">
                <a:moveTo>
                  <a:pt x="1916" y="0"/>
                </a:moveTo>
                <a:lnTo>
                  <a:pt x="0" y="1100"/>
                </a:lnTo>
                <a:lnTo>
                  <a:pt x="1125" y="4603"/>
                </a:lnTo>
                <a:lnTo>
                  <a:pt x="2707" y="4603"/>
                </a:lnTo>
                <a:lnTo>
                  <a:pt x="3832" y="1100"/>
                </a:lnTo>
                <a:lnTo>
                  <a:pt x="1916" y="0"/>
                </a:lnTo>
                <a:close/>
                <a:moveTo>
                  <a:pt x="2627" y="4506"/>
                </a:moveTo>
                <a:lnTo>
                  <a:pt x="1205" y="4506"/>
                </a:lnTo>
                <a:lnTo>
                  <a:pt x="104" y="1148"/>
                </a:lnTo>
                <a:lnTo>
                  <a:pt x="1916" y="104"/>
                </a:lnTo>
                <a:lnTo>
                  <a:pt x="3727" y="1148"/>
                </a:lnTo>
                <a:lnTo>
                  <a:pt x="2627" y="45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21"/>
          <p:cNvSpPr/>
          <p:nvPr/>
        </p:nvSpPr>
        <p:spPr bwMode="auto">
          <a:xfrm>
            <a:off x="5461794" y="6070743"/>
            <a:ext cx="1263650" cy="465138"/>
          </a:xfrm>
          <a:custGeom>
            <a:avLst/>
            <a:gdLst>
              <a:gd name="T0" fmla="*/ 0 w 1592"/>
              <a:gd name="T1" fmla="*/ 0 h 586"/>
              <a:gd name="T2" fmla="*/ 0 w 1592"/>
              <a:gd name="T3" fmla="*/ 128 h 586"/>
              <a:gd name="T4" fmla="*/ 797 w 1592"/>
              <a:gd name="T5" fmla="*/ 586 h 586"/>
              <a:gd name="T6" fmla="*/ 1592 w 1592"/>
              <a:gd name="T7" fmla="*/ 128 h 586"/>
              <a:gd name="T8" fmla="*/ 1592 w 1592"/>
              <a:gd name="T9" fmla="*/ 0 h 586"/>
              <a:gd name="T10" fmla="*/ 0 w 1592"/>
              <a:gd name="T11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2" h="586">
                <a:moveTo>
                  <a:pt x="0" y="0"/>
                </a:moveTo>
                <a:lnTo>
                  <a:pt x="0" y="128"/>
                </a:lnTo>
                <a:lnTo>
                  <a:pt x="797" y="586"/>
                </a:lnTo>
                <a:lnTo>
                  <a:pt x="1592" y="128"/>
                </a:lnTo>
                <a:lnTo>
                  <a:pt x="159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5461794" y="5696093"/>
            <a:ext cx="1263650" cy="142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5461794" y="5884212"/>
            <a:ext cx="1263650" cy="142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24"/>
          <p:cNvSpPr/>
          <p:nvPr/>
        </p:nvSpPr>
        <p:spPr bwMode="auto">
          <a:xfrm>
            <a:off x="5199857" y="3706161"/>
            <a:ext cx="1793875" cy="1720850"/>
          </a:xfrm>
          <a:custGeom>
            <a:avLst/>
            <a:gdLst>
              <a:gd name="T0" fmla="*/ 1129 w 2260"/>
              <a:gd name="T1" fmla="*/ 0 h 2168"/>
              <a:gd name="T2" fmla="*/ 0 w 2260"/>
              <a:gd name="T3" fmla="*/ 654 h 2168"/>
              <a:gd name="T4" fmla="*/ 474 w 2260"/>
              <a:gd name="T5" fmla="*/ 2168 h 2168"/>
              <a:gd name="T6" fmla="*/ 1131 w 2260"/>
              <a:gd name="T7" fmla="*/ 2168 h 2168"/>
              <a:gd name="T8" fmla="*/ 1786 w 2260"/>
              <a:gd name="T9" fmla="*/ 2168 h 2168"/>
              <a:gd name="T10" fmla="*/ 2260 w 2260"/>
              <a:gd name="T11" fmla="*/ 652 h 2168"/>
              <a:gd name="T12" fmla="*/ 1129 w 2260"/>
              <a:gd name="T13" fmla="*/ 0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60" h="2168">
                <a:moveTo>
                  <a:pt x="1129" y="0"/>
                </a:moveTo>
                <a:lnTo>
                  <a:pt x="0" y="654"/>
                </a:lnTo>
                <a:lnTo>
                  <a:pt x="474" y="2168"/>
                </a:lnTo>
                <a:lnTo>
                  <a:pt x="1131" y="2168"/>
                </a:lnTo>
                <a:lnTo>
                  <a:pt x="1786" y="2168"/>
                </a:lnTo>
                <a:lnTo>
                  <a:pt x="2260" y="652"/>
                </a:lnTo>
                <a:lnTo>
                  <a:pt x="1129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25"/>
          <p:cNvSpPr>
            <a:spLocks noChangeShapeType="1"/>
          </p:cNvSpPr>
          <p:nvPr/>
        </p:nvSpPr>
        <p:spPr bwMode="auto">
          <a:xfrm>
            <a:off x="4856957" y="481503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>
            <a:off x="4856957" y="4815030"/>
            <a:ext cx="0" cy="0"/>
          </a:xfrm>
          <a:prstGeom prst="line">
            <a:avLst/>
          </a:prstGeom>
          <a:noFill/>
          <a:ln w="12700" cap="flat">
            <a:solidFill>
              <a:srgbClr val="00AEE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7"/>
          <p:cNvSpPr/>
          <p:nvPr/>
        </p:nvSpPr>
        <p:spPr bwMode="auto">
          <a:xfrm>
            <a:off x="5703888" y="4359418"/>
            <a:ext cx="787400" cy="1067594"/>
          </a:xfrm>
          <a:custGeom>
            <a:avLst/>
            <a:gdLst>
              <a:gd name="T0" fmla="*/ 992 w 992"/>
              <a:gd name="T1" fmla="*/ 0 h 1345"/>
              <a:gd name="T2" fmla="*/ 496 w 992"/>
              <a:gd name="T3" fmla="*/ 285 h 1345"/>
              <a:gd name="T4" fmla="*/ 0 w 992"/>
              <a:gd name="T5" fmla="*/ 0 h 1345"/>
              <a:gd name="T6" fmla="*/ 0 w 992"/>
              <a:gd name="T7" fmla="*/ 265 h 1345"/>
              <a:gd name="T8" fmla="*/ 397 w 992"/>
              <a:gd name="T9" fmla="*/ 494 h 1345"/>
              <a:gd name="T10" fmla="*/ 397 w 992"/>
              <a:gd name="T11" fmla="*/ 1345 h 1345"/>
              <a:gd name="T12" fmla="*/ 592 w 992"/>
              <a:gd name="T13" fmla="*/ 1345 h 1345"/>
              <a:gd name="T14" fmla="*/ 592 w 992"/>
              <a:gd name="T15" fmla="*/ 494 h 1345"/>
              <a:gd name="T16" fmla="*/ 992 w 992"/>
              <a:gd name="T17" fmla="*/ 265 h 1345"/>
              <a:gd name="T18" fmla="*/ 992 w 992"/>
              <a:gd name="T19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2" h="1345">
                <a:moveTo>
                  <a:pt x="992" y="0"/>
                </a:moveTo>
                <a:lnTo>
                  <a:pt x="496" y="285"/>
                </a:lnTo>
                <a:lnTo>
                  <a:pt x="0" y="0"/>
                </a:lnTo>
                <a:lnTo>
                  <a:pt x="0" y="265"/>
                </a:lnTo>
                <a:lnTo>
                  <a:pt x="397" y="494"/>
                </a:lnTo>
                <a:lnTo>
                  <a:pt x="397" y="1345"/>
                </a:lnTo>
                <a:lnTo>
                  <a:pt x="592" y="1345"/>
                </a:lnTo>
                <a:lnTo>
                  <a:pt x="592" y="494"/>
                </a:lnTo>
                <a:lnTo>
                  <a:pt x="992" y="265"/>
                </a:lnTo>
                <a:lnTo>
                  <a:pt x="9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8"/>
          <p:cNvSpPr/>
          <p:nvPr/>
        </p:nvSpPr>
        <p:spPr bwMode="auto">
          <a:xfrm>
            <a:off x="6115050" y="2160730"/>
            <a:ext cx="1300957" cy="1485107"/>
          </a:xfrm>
          <a:custGeom>
            <a:avLst/>
            <a:gdLst>
              <a:gd name="T0" fmla="*/ 1639 w 1639"/>
              <a:gd name="T1" fmla="*/ 911 h 1871"/>
              <a:gd name="T2" fmla="*/ 0 w 1639"/>
              <a:gd name="T3" fmla="*/ 0 h 1871"/>
              <a:gd name="T4" fmla="*/ 0 w 1639"/>
              <a:gd name="T5" fmla="*/ 1871 h 1871"/>
              <a:gd name="T6" fmla="*/ 1639 w 1639"/>
              <a:gd name="T7" fmla="*/ 911 h 1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9" h="1871">
                <a:moveTo>
                  <a:pt x="1639" y="911"/>
                </a:moveTo>
                <a:lnTo>
                  <a:pt x="0" y="0"/>
                </a:lnTo>
                <a:lnTo>
                  <a:pt x="0" y="1871"/>
                </a:lnTo>
                <a:lnTo>
                  <a:pt x="1639" y="911"/>
                </a:lnTo>
                <a:close/>
              </a:path>
            </a:pathLst>
          </a:custGeom>
          <a:solidFill>
            <a:srgbClr val="D38867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29"/>
          <p:cNvSpPr/>
          <p:nvPr/>
        </p:nvSpPr>
        <p:spPr bwMode="auto">
          <a:xfrm>
            <a:off x="4761707" y="2926699"/>
            <a:ext cx="1291432" cy="1257300"/>
          </a:xfrm>
          <a:custGeom>
            <a:avLst/>
            <a:gdLst>
              <a:gd name="T0" fmla="*/ 0 w 1627"/>
              <a:gd name="T1" fmla="*/ 0 h 1584"/>
              <a:gd name="T2" fmla="*/ 536 w 1627"/>
              <a:gd name="T3" fmla="*/ 1584 h 1584"/>
              <a:gd name="T4" fmla="*/ 1627 w 1627"/>
              <a:gd name="T5" fmla="*/ 952 h 1584"/>
              <a:gd name="T6" fmla="*/ 0 w 1627"/>
              <a:gd name="T7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7" h="1584">
                <a:moveTo>
                  <a:pt x="0" y="0"/>
                </a:moveTo>
                <a:lnTo>
                  <a:pt x="536" y="1584"/>
                </a:lnTo>
                <a:lnTo>
                  <a:pt x="1627" y="952"/>
                </a:lnTo>
                <a:lnTo>
                  <a:pt x="0" y="0"/>
                </a:lnTo>
                <a:close/>
              </a:path>
            </a:pathLst>
          </a:custGeom>
          <a:solidFill>
            <a:srgbClr val="2C7CB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30"/>
          <p:cNvSpPr/>
          <p:nvPr/>
        </p:nvSpPr>
        <p:spPr bwMode="auto">
          <a:xfrm>
            <a:off x="4774407" y="2163905"/>
            <a:ext cx="1297782" cy="1480344"/>
          </a:xfrm>
          <a:custGeom>
            <a:avLst/>
            <a:gdLst>
              <a:gd name="T0" fmla="*/ 1635 w 1635"/>
              <a:gd name="T1" fmla="*/ 1865 h 1865"/>
              <a:gd name="T2" fmla="*/ 1635 w 1635"/>
              <a:gd name="T3" fmla="*/ 0 h 1865"/>
              <a:gd name="T4" fmla="*/ 0 w 1635"/>
              <a:gd name="T5" fmla="*/ 909 h 1865"/>
              <a:gd name="T6" fmla="*/ 1635 w 1635"/>
              <a:gd name="T7" fmla="*/ 1865 h 1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5" h="1865">
                <a:moveTo>
                  <a:pt x="1635" y="1865"/>
                </a:moveTo>
                <a:lnTo>
                  <a:pt x="1635" y="0"/>
                </a:lnTo>
                <a:lnTo>
                  <a:pt x="0" y="909"/>
                </a:lnTo>
                <a:lnTo>
                  <a:pt x="1635" y="1865"/>
                </a:lnTo>
                <a:close/>
              </a:path>
            </a:pathLst>
          </a:custGeom>
          <a:solidFill>
            <a:srgbClr val="1692AE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31"/>
          <p:cNvSpPr/>
          <p:nvPr/>
        </p:nvSpPr>
        <p:spPr bwMode="auto">
          <a:xfrm>
            <a:off x="6137275" y="2921936"/>
            <a:ext cx="1296194" cy="1262063"/>
          </a:xfrm>
          <a:custGeom>
            <a:avLst/>
            <a:gdLst>
              <a:gd name="T0" fmla="*/ 1095 w 1633"/>
              <a:gd name="T1" fmla="*/ 1590 h 1590"/>
              <a:gd name="T2" fmla="*/ 1633 w 1633"/>
              <a:gd name="T3" fmla="*/ 0 h 1590"/>
              <a:gd name="T4" fmla="*/ 0 w 1633"/>
              <a:gd name="T5" fmla="*/ 958 h 1590"/>
              <a:gd name="T6" fmla="*/ 1095 w 1633"/>
              <a:gd name="T7" fmla="*/ 1590 h 1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3" h="1590">
                <a:moveTo>
                  <a:pt x="1095" y="1590"/>
                </a:moveTo>
                <a:lnTo>
                  <a:pt x="1633" y="0"/>
                </a:lnTo>
                <a:lnTo>
                  <a:pt x="0" y="958"/>
                </a:lnTo>
                <a:lnTo>
                  <a:pt x="1095" y="1590"/>
                </a:lnTo>
                <a:close/>
              </a:path>
            </a:pathLst>
          </a:custGeom>
          <a:solidFill>
            <a:srgbClr val="DC929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0"/>
          <p:cNvSpPr txBox="1"/>
          <p:nvPr/>
        </p:nvSpPr>
        <p:spPr>
          <a:xfrm>
            <a:off x="5114197" y="3484124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1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28" name="TextBox 41"/>
          <p:cNvSpPr txBox="1"/>
          <p:nvPr/>
        </p:nvSpPr>
        <p:spPr>
          <a:xfrm>
            <a:off x="5425061" y="2701517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2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6312363" y="2701517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3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30" name="TextBox 43"/>
          <p:cNvSpPr txBox="1"/>
          <p:nvPr/>
        </p:nvSpPr>
        <p:spPr>
          <a:xfrm>
            <a:off x="6549805" y="3484124"/>
            <a:ext cx="47329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rPr>
              <a:t>4</a:t>
            </a:r>
            <a:endParaRPr lang="en-US" sz="27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90255" y="2103958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15451" y="1767403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2222" y="3493669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87418" y="3157114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596473" y="2103958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8872" y="1767403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62766" y="3493669"/>
            <a:ext cx="2866512" cy="600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单击此处可编辑内容，根据您的需要自由拉伸文本框大小，建议使用微软雅黑字体。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75165" y="3157114"/>
            <a:ext cx="205055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经验反思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32513" y="0"/>
            <a:ext cx="5581067" cy="6858000"/>
          </a:xfrm>
          <a:prstGeom prst="rect">
            <a:avLst/>
          </a:prstGeom>
          <a:solidFill>
            <a:srgbClr val="DC9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0"/>
          <p:cNvSpPr txBox="1">
            <a:spLocks noChangeArrowheads="1"/>
          </p:cNvSpPr>
          <p:nvPr/>
        </p:nvSpPr>
        <p:spPr bwMode="auto">
          <a:xfrm>
            <a:off x="6734226" y="1212352"/>
            <a:ext cx="194241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自我评价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0"/>
          <p:cNvSpPr>
            <a:spLocks noChangeArrowheads="1"/>
          </p:cNvSpPr>
          <p:nvPr/>
        </p:nvSpPr>
        <p:spPr bwMode="auto">
          <a:xfrm>
            <a:off x="6754547" y="1826074"/>
            <a:ext cx="430969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单击此处可编辑内容，建议使用微软雅黑字体。您的内容打在这里，或者通过复制您的文本后，在此框中选择粘贴，并选择只保留文字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777696" y="3632005"/>
            <a:ext cx="234248" cy="23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738149" y="3592458"/>
            <a:ext cx="313342" cy="3133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7262311" y="3602618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在此添加标题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7262311" y="3905800"/>
            <a:ext cx="40091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77696" y="4957434"/>
            <a:ext cx="234248" cy="23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38149" y="4917887"/>
            <a:ext cx="313342" cy="3133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1"/>
          <p:cNvSpPr txBox="1">
            <a:spLocks noChangeArrowheads="1"/>
          </p:cNvSpPr>
          <p:nvPr/>
        </p:nvSpPr>
        <p:spPr bwMode="auto">
          <a:xfrm>
            <a:off x="7262311" y="4928047"/>
            <a:ext cx="1508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在此添加标题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7262311" y="5231229"/>
            <a:ext cx="40091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3829" y="1252010"/>
            <a:ext cx="5878735" cy="5111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393539" y="1423353"/>
            <a:ext cx="5416952" cy="3310693"/>
          </a:xfrm>
          <a:prstGeom prst="rect">
            <a:avLst/>
          </a:prstGeom>
          <a:blipFill dpi="0" rotWithShape="1">
            <a:blip r:embed="rId2"/>
            <a:srcRect/>
            <a:stretch>
              <a:fillRect t="-3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12565" y="342752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3746981" y="2219635"/>
            <a:ext cx="4698037" cy="9036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48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作目标计划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5821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211880" y="4248250"/>
            <a:ext cx="1768240" cy="33744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0344" y="4257877"/>
            <a:ext cx="1391309" cy="3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7453561" y="2635410"/>
            <a:ext cx="1" cy="8217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746656" y="4211745"/>
            <a:ext cx="0" cy="821994"/>
          </a:xfrm>
          <a:prstGeom prst="line">
            <a:avLst/>
          </a:prstGeom>
          <a:solidFill>
            <a:srgbClr val="375BA5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038997" y="2635407"/>
            <a:ext cx="1" cy="8217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10168191" y="4211748"/>
            <a:ext cx="1" cy="821995"/>
          </a:xfrm>
          <a:prstGeom prst="line">
            <a:avLst/>
          </a:prstGeom>
          <a:solidFill>
            <a:srgbClr val="375BA5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7243809" y="2272307"/>
            <a:ext cx="417927" cy="417927"/>
          </a:xfrm>
          <a:prstGeom prst="ellipse">
            <a:avLst/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 flipV="1">
            <a:off x="4536904" y="4978914"/>
            <a:ext cx="417929" cy="417927"/>
          </a:xfrm>
          <a:prstGeom prst="ellipse">
            <a:avLst/>
          </a:prstGeom>
          <a:solidFill>
            <a:srgbClr val="DC9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29246" y="2272304"/>
            <a:ext cx="417926" cy="417927"/>
          </a:xfrm>
          <a:prstGeom prst="ellipse">
            <a:avLst/>
          </a:prstGeom>
          <a:solidFill>
            <a:srgbClr val="2C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16" name="文本框 42"/>
          <p:cNvSpPr txBox="1"/>
          <p:nvPr/>
        </p:nvSpPr>
        <p:spPr>
          <a:xfrm>
            <a:off x="1807347" y="2304510"/>
            <a:ext cx="458148" cy="364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五边形 21"/>
          <p:cNvSpPr/>
          <p:nvPr/>
        </p:nvSpPr>
        <p:spPr>
          <a:xfrm rot="16200000">
            <a:off x="1667685" y="2296341"/>
            <a:ext cx="741064" cy="2715805"/>
          </a:xfrm>
          <a:prstGeom prst="homePlate">
            <a:avLst>
              <a:gd name="adj" fmla="val 48709"/>
            </a:avLst>
          </a:prstGeom>
          <a:solidFill>
            <a:srgbClr val="2C7CB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 dirty="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26" name="五边形 25"/>
          <p:cNvSpPr/>
          <p:nvPr/>
        </p:nvSpPr>
        <p:spPr>
          <a:xfrm rot="16200000">
            <a:off x="7082246" y="2296340"/>
            <a:ext cx="741064" cy="2715805"/>
          </a:xfrm>
          <a:prstGeom prst="homePlate">
            <a:avLst>
              <a:gd name="adj" fmla="val 48709"/>
            </a:avLst>
          </a:prstGeom>
          <a:solidFill>
            <a:srgbClr val="1692A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 rot="5400000" flipV="1">
            <a:off x="4375315" y="2656098"/>
            <a:ext cx="741064" cy="2715805"/>
          </a:xfrm>
          <a:prstGeom prst="homePlate">
            <a:avLst>
              <a:gd name="adj" fmla="val 48709"/>
            </a:avLst>
          </a:prstGeom>
          <a:solidFill>
            <a:srgbClr val="DC929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32" name="五边形 31"/>
          <p:cNvSpPr/>
          <p:nvPr/>
        </p:nvSpPr>
        <p:spPr>
          <a:xfrm rot="5400000" flipV="1">
            <a:off x="9796878" y="2656098"/>
            <a:ext cx="741064" cy="2715805"/>
          </a:xfrm>
          <a:prstGeom prst="homePlate">
            <a:avLst>
              <a:gd name="adj" fmla="val 48709"/>
            </a:avLst>
          </a:prstGeom>
          <a:solidFill>
            <a:srgbClr val="D3886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 flipV="1">
            <a:off x="9958439" y="4978918"/>
            <a:ext cx="417927" cy="417927"/>
          </a:xfrm>
          <a:prstGeom prst="ellipse">
            <a:avLst/>
          </a:prstGeom>
          <a:solidFill>
            <a:srgbClr val="D38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564B45"/>
              </a:solidFill>
              <a:cs typeface="+mn-ea"/>
              <a:sym typeface="+mn-lt"/>
            </a:endParaRPr>
          </a:p>
        </p:txBody>
      </p:sp>
      <p:sp>
        <p:nvSpPr>
          <p:cNvPr id="47" name="文本框 42"/>
          <p:cNvSpPr txBox="1"/>
          <p:nvPr/>
        </p:nvSpPr>
        <p:spPr>
          <a:xfrm>
            <a:off x="4543260" y="501341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smtClean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文本框 42"/>
          <p:cNvSpPr txBox="1"/>
          <p:nvPr/>
        </p:nvSpPr>
        <p:spPr>
          <a:xfrm>
            <a:off x="7210619" y="2293304"/>
            <a:ext cx="458149" cy="364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9" name="文本框 42"/>
          <p:cNvSpPr txBox="1"/>
          <p:nvPr/>
        </p:nvSpPr>
        <p:spPr>
          <a:xfrm>
            <a:off x="9934037" y="5013412"/>
            <a:ext cx="458149" cy="364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16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0" name="1"/>
          <p:cNvSpPr txBox="1">
            <a:spLocks noChangeArrowheads="1"/>
          </p:cNvSpPr>
          <p:nvPr/>
        </p:nvSpPr>
        <p:spPr bwMode="auto">
          <a:xfrm>
            <a:off x="1561970" y="4357471"/>
            <a:ext cx="967000" cy="26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1"/>
          <p:cNvSpPr txBox="1">
            <a:spLocks noChangeArrowheads="1"/>
          </p:cNvSpPr>
          <p:nvPr/>
        </p:nvSpPr>
        <p:spPr bwMode="auto">
          <a:xfrm>
            <a:off x="868199" y="4699470"/>
            <a:ext cx="2316247" cy="11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1"/>
          <p:cNvSpPr txBox="1">
            <a:spLocks noChangeArrowheads="1"/>
          </p:cNvSpPr>
          <p:nvPr/>
        </p:nvSpPr>
        <p:spPr bwMode="auto">
          <a:xfrm>
            <a:off x="4301523" y="1967697"/>
            <a:ext cx="967000" cy="26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1"/>
          <p:cNvSpPr txBox="1">
            <a:spLocks noChangeArrowheads="1"/>
          </p:cNvSpPr>
          <p:nvPr/>
        </p:nvSpPr>
        <p:spPr bwMode="auto">
          <a:xfrm>
            <a:off x="3607753" y="2309695"/>
            <a:ext cx="2316247" cy="11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1"/>
          <p:cNvSpPr txBox="1">
            <a:spLocks noChangeArrowheads="1"/>
          </p:cNvSpPr>
          <p:nvPr/>
        </p:nvSpPr>
        <p:spPr bwMode="auto">
          <a:xfrm>
            <a:off x="6956600" y="4357471"/>
            <a:ext cx="967000" cy="26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1"/>
          <p:cNvSpPr txBox="1">
            <a:spLocks noChangeArrowheads="1"/>
          </p:cNvSpPr>
          <p:nvPr/>
        </p:nvSpPr>
        <p:spPr bwMode="auto">
          <a:xfrm>
            <a:off x="6262829" y="4699470"/>
            <a:ext cx="2316247" cy="11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1"/>
          <p:cNvSpPr txBox="1">
            <a:spLocks noChangeArrowheads="1"/>
          </p:cNvSpPr>
          <p:nvPr/>
        </p:nvSpPr>
        <p:spPr bwMode="auto">
          <a:xfrm>
            <a:off x="9696154" y="1967697"/>
            <a:ext cx="967000" cy="26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1"/>
          <p:cNvSpPr txBox="1">
            <a:spLocks noChangeArrowheads="1"/>
          </p:cNvSpPr>
          <p:nvPr/>
        </p:nvSpPr>
        <p:spPr bwMode="auto">
          <a:xfrm>
            <a:off x="9002383" y="2309695"/>
            <a:ext cx="2316247" cy="11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目标计划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0915" y="1930402"/>
            <a:ext cx="10562172" cy="3202154"/>
          </a:xfrm>
          <a:prstGeom prst="rect">
            <a:avLst/>
          </a:prstGeom>
          <a:solidFill>
            <a:srgbClr val="DC92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9352883" y="5376111"/>
            <a:ext cx="456228" cy="4562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4"/>
          <p:cNvSpPr/>
          <p:nvPr/>
        </p:nvSpPr>
        <p:spPr>
          <a:xfrm>
            <a:off x="9457674" y="5480902"/>
            <a:ext cx="246647" cy="246646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893514" y="5376111"/>
            <a:ext cx="456228" cy="4562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8"/>
          <p:cNvSpPr/>
          <p:nvPr/>
        </p:nvSpPr>
        <p:spPr>
          <a:xfrm>
            <a:off x="9998305" y="5480902"/>
            <a:ext cx="246647" cy="246647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0434146" y="5376111"/>
            <a:ext cx="456228" cy="4562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11"/>
          <p:cNvSpPr/>
          <p:nvPr/>
        </p:nvSpPr>
        <p:spPr>
          <a:xfrm>
            <a:off x="10538936" y="5482081"/>
            <a:ext cx="246647" cy="244286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0974777" y="5376111"/>
            <a:ext cx="456228" cy="4562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14"/>
          <p:cNvSpPr/>
          <p:nvPr/>
        </p:nvSpPr>
        <p:spPr>
          <a:xfrm>
            <a:off x="11099630" y="5480902"/>
            <a:ext cx="206523" cy="246647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8812252" y="5376111"/>
            <a:ext cx="456228" cy="4562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17"/>
          <p:cNvSpPr/>
          <p:nvPr/>
        </p:nvSpPr>
        <p:spPr>
          <a:xfrm>
            <a:off x="8925148" y="5480902"/>
            <a:ext cx="230435" cy="246647"/>
          </a:xfrm>
          <a:custGeom>
            <a:avLst/>
            <a:gdLst>
              <a:gd name="connsiteX0" fmla="*/ 270013 w 315913"/>
              <a:gd name="connsiteY0" fmla="*/ 244475 h 338138"/>
              <a:gd name="connsiteX1" fmla="*/ 315913 w 315913"/>
              <a:gd name="connsiteY1" fmla="*/ 290647 h 338138"/>
              <a:gd name="connsiteX2" fmla="*/ 315913 w 315913"/>
              <a:gd name="connsiteY2" fmla="*/ 331542 h 338138"/>
              <a:gd name="connsiteX3" fmla="*/ 313290 w 315913"/>
              <a:gd name="connsiteY3" fmla="*/ 335500 h 338138"/>
              <a:gd name="connsiteX4" fmla="*/ 309356 w 315913"/>
              <a:gd name="connsiteY4" fmla="*/ 338138 h 338138"/>
              <a:gd name="connsiteX5" fmla="*/ 231982 w 315913"/>
              <a:gd name="connsiteY5" fmla="*/ 338138 h 338138"/>
              <a:gd name="connsiteX6" fmla="*/ 225425 w 315913"/>
              <a:gd name="connsiteY6" fmla="*/ 331542 h 338138"/>
              <a:gd name="connsiteX7" fmla="*/ 225425 w 315913"/>
              <a:gd name="connsiteY7" fmla="*/ 290647 h 338138"/>
              <a:gd name="connsiteX8" fmla="*/ 270013 w 315913"/>
              <a:gd name="connsiteY8" fmla="*/ 244475 h 338138"/>
              <a:gd name="connsiteX9" fmla="*/ 157956 w 315913"/>
              <a:gd name="connsiteY9" fmla="*/ 244475 h 338138"/>
              <a:gd name="connsiteX10" fmla="*/ 203200 w 315913"/>
              <a:gd name="connsiteY10" fmla="*/ 290647 h 338138"/>
              <a:gd name="connsiteX11" fmla="*/ 203200 w 315913"/>
              <a:gd name="connsiteY11" fmla="*/ 331542 h 338138"/>
              <a:gd name="connsiteX12" fmla="*/ 201869 w 315913"/>
              <a:gd name="connsiteY12" fmla="*/ 335500 h 338138"/>
              <a:gd name="connsiteX13" fmla="*/ 196546 w 315913"/>
              <a:gd name="connsiteY13" fmla="*/ 338138 h 338138"/>
              <a:gd name="connsiteX14" fmla="*/ 119365 w 315913"/>
              <a:gd name="connsiteY14" fmla="*/ 338138 h 338138"/>
              <a:gd name="connsiteX15" fmla="*/ 112712 w 315913"/>
              <a:gd name="connsiteY15" fmla="*/ 331542 h 338138"/>
              <a:gd name="connsiteX16" fmla="*/ 112712 w 315913"/>
              <a:gd name="connsiteY16" fmla="*/ 290647 h 338138"/>
              <a:gd name="connsiteX17" fmla="*/ 157956 w 315913"/>
              <a:gd name="connsiteY17" fmla="*/ 244475 h 338138"/>
              <a:gd name="connsiteX18" fmla="*/ 45900 w 315913"/>
              <a:gd name="connsiteY18" fmla="*/ 244475 h 338138"/>
              <a:gd name="connsiteX19" fmla="*/ 90488 w 315913"/>
              <a:gd name="connsiteY19" fmla="*/ 290647 h 338138"/>
              <a:gd name="connsiteX20" fmla="*/ 90488 w 315913"/>
              <a:gd name="connsiteY20" fmla="*/ 331542 h 338138"/>
              <a:gd name="connsiteX21" fmla="*/ 89176 w 315913"/>
              <a:gd name="connsiteY21" fmla="*/ 335500 h 338138"/>
              <a:gd name="connsiteX22" fmla="*/ 83931 w 315913"/>
              <a:gd name="connsiteY22" fmla="*/ 338138 h 338138"/>
              <a:gd name="connsiteX23" fmla="*/ 6557 w 315913"/>
              <a:gd name="connsiteY23" fmla="*/ 338138 h 338138"/>
              <a:gd name="connsiteX24" fmla="*/ 0 w 315913"/>
              <a:gd name="connsiteY24" fmla="*/ 331542 h 338138"/>
              <a:gd name="connsiteX25" fmla="*/ 0 w 315913"/>
              <a:gd name="connsiteY25" fmla="*/ 290647 h 338138"/>
              <a:gd name="connsiteX26" fmla="*/ 45900 w 315913"/>
              <a:gd name="connsiteY26" fmla="*/ 244475 h 338138"/>
              <a:gd name="connsiteX27" fmla="*/ 271463 w 315913"/>
              <a:gd name="connsiteY27" fmla="*/ 180975 h 338138"/>
              <a:gd name="connsiteX28" fmla="*/ 301625 w 315913"/>
              <a:gd name="connsiteY28" fmla="*/ 211138 h 338138"/>
              <a:gd name="connsiteX29" fmla="*/ 271463 w 315913"/>
              <a:gd name="connsiteY29" fmla="*/ 241300 h 338138"/>
              <a:gd name="connsiteX30" fmla="*/ 241300 w 315913"/>
              <a:gd name="connsiteY30" fmla="*/ 211138 h 338138"/>
              <a:gd name="connsiteX31" fmla="*/ 271463 w 315913"/>
              <a:gd name="connsiteY31" fmla="*/ 180975 h 338138"/>
              <a:gd name="connsiteX32" fmla="*/ 159420 w 315913"/>
              <a:gd name="connsiteY32" fmla="*/ 180975 h 338138"/>
              <a:gd name="connsiteX33" fmla="*/ 188912 w 315913"/>
              <a:gd name="connsiteY33" fmla="*/ 211138 h 338138"/>
              <a:gd name="connsiteX34" fmla="*/ 159420 w 315913"/>
              <a:gd name="connsiteY34" fmla="*/ 241300 h 338138"/>
              <a:gd name="connsiteX35" fmla="*/ 128587 w 315913"/>
              <a:gd name="connsiteY35" fmla="*/ 211138 h 338138"/>
              <a:gd name="connsiteX36" fmla="*/ 159420 w 315913"/>
              <a:gd name="connsiteY36" fmla="*/ 180975 h 338138"/>
              <a:gd name="connsiteX37" fmla="*/ 46038 w 315913"/>
              <a:gd name="connsiteY37" fmla="*/ 180975 h 338138"/>
              <a:gd name="connsiteX38" fmla="*/ 76201 w 315913"/>
              <a:gd name="connsiteY38" fmla="*/ 211138 h 338138"/>
              <a:gd name="connsiteX39" fmla="*/ 46038 w 315913"/>
              <a:gd name="connsiteY39" fmla="*/ 241301 h 338138"/>
              <a:gd name="connsiteX40" fmla="*/ 15875 w 315913"/>
              <a:gd name="connsiteY40" fmla="*/ 211138 h 338138"/>
              <a:gd name="connsiteX41" fmla="*/ 46038 w 315913"/>
              <a:gd name="connsiteY41" fmla="*/ 180975 h 338138"/>
              <a:gd name="connsiteX42" fmla="*/ 270005 w 315913"/>
              <a:gd name="connsiteY42" fmla="*/ 77788 h 338138"/>
              <a:gd name="connsiteX43" fmla="*/ 238125 w 315913"/>
              <a:gd name="connsiteY43" fmla="*/ 109792 h 338138"/>
              <a:gd name="connsiteX44" fmla="*/ 238125 w 315913"/>
              <a:gd name="connsiteY44" fmla="*/ 144463 h 338138"/>
              <a:gd name="connsiteX45" fmla="*/ 303213 w 315913"/>
              <a:gd name="connsiteY45" fmla="*/ 144463 h 338138"/>
              <a:gd name="connsiteX46" fmla="*/ 303213 w 315913"/>
              <a:gd name="connsiteY46" fmla="*/ 109792 h 338138"/>
              <a:gd name="connsiteX47" fmla="*/ 270005 w 315913"/>
              <a:gd name="connsiteY47" fmla="*/ 77788 h 338138"/>
              <a:gd name="connsiteX48" fmla="*/ 270013 w 315913"/>
              <a:gd name="connsiteY48" fmla="*/ 65088 h 338138"/>
              <a:gd name="connsiteX49" fmla="*/ 315913 w 315913"/>
              <a:gd name="connsiteY49" fmla="*/ 109941 h 338138"/>
              <a:gd name="connsiteX50" fmla="*/ 315913 w 315913"/>
              <a:gd name="connsiteY50" fmla="*/ 150836 h 338138"/>
              <a:gd name="connsiteX51" fmla="*/ 313290 w 315913"/>
              <a:gd name="connsiteY51" fmla="*/ 156113 h 338138"/>
              <a:gd name="connsiteX52" fmla="*/ 309356 w 315913"/>
              <a:gd name="connsiteY52" fmla="*/ 158751 h 338138"/>
              <a:gd name="connsiteX53" fmla="*/ 231982 w 315913"/>
              <a:gd name="connsiteY53" fmla="*/ 158751 h 338138"/>
              <a:gd name="connsiteX54" fmla="*/ 225425 w 315913"/>
              <a:gd name="connsiteY54" fmla="*/ 150836 h 338138"/>
              <a:gd name="connsiteX55" fmla="*/ 225425 w 315913"/>
              <a:gd name="connsiteY55" fmla="*/ 109941 h 338138"/>
              <a:gd name="connsiteX56" fmla="*/ 270013 w 315913"/>
              <a:gd name="connsiteY56" fmla="*/ 65088 h 338138"/>
              <a:gd name="connsiteX57" fmla="*/ 157956 w 315913"/>
              <a:gd name="connsiteY57" fmla="*/ 65088 h 338138"/>
              <a:gd name="connsiteX58" fmla="*/ 203200 w 315913"/>
              <a:gd name="connsiteY58" fmla="*/ 109941 h 338138"/>
              <a:gd name="connsiteX59" fmla="*/ 203200 w 315913"/>
              <a:gd name="connsiteY59" fmla="*/ 150836 h 338138"/>
              <a:gd name="connsiteX60" fmla="*/ 201869 w 315913"/>
              <a:gd name="connsiteY60" fmla="*/ 156113 h 338138"/>
              <a:gd name="connsiteX61" fmla="*/ 196546 w 315913"/>
              <a:gd name="connsiteY61" fmla="*/ 158751 h 338138"/>
              <a:gd name="connsiteX62" fmla="*/ 119365 w 315913"/>
              <a:gd name="connsiteY62" fmla="*/ 158751 h 338138"/>
              <a:gd name="connsiteX63" fmla="*/ 112712 w 315913"/>
              <a:gd name="connsiteY63" fmla="*/ 150836 h 338138"/>
              <a:gd name="connsiteX64" fmla="*/ 112712 w 315913"/>
              <a:gd name="connsiteY64" fmla="*/ 109941 h 338138"/>
              <a:gd name="connsiteX65" fmla="*/ 157956 w 315913"/>
              <a:gd name="connsiteY65" fmla="*/ 65088 h 338138"/>
              <a:gd name="connsiteX66" fmla="*/ 45900 w 315913"/>
              <a:gd name="connsiteY66" fmla="*/ 65088 h 338138"/>
              <a:gd name="connsiteX67" fmla="*/ 90488 w 315913"/>
              <a:gd name="connsiteY67" fmla="*/ 109941 h 338138"/>
              <a:gd name="connsiteX68" fmla="*/ 90488 w 315913"/>
              <a:gd name="connsiteY68" fmla="*/ 150836 h 338138"/>
              <a:gd name="connsiteX69" fmla="*/ 89176 w 315913"/>
              <a:gd name="connsiteY69" fmla="*/ 156113 h 338138"/>
              <a:gd name="connsiteX70" fmla="*/ 83931 w 315913"/>
              <a:gd name="connsiteY70" fmla="*/ 158751 h 338138"/>
              <a:gd name="connsiteX71" fmla="*/ 6557 w 315913"/>
              <a:gd name="connsiteY71" fmla="*/ 158751 h 338138"/>
              <a:gd name="connsiteX72" fmla="*/ 0 w 315913"/>
              <a:gd name="connsiteY72" fmla="*/ 150836 h 338138"/>
              <a:gd name="connsiteX73" fmla="*/ 0 w 315913"/>
              <a:gd name="connsiteY73" fmla="*/ 109941 h 338138"/>
              <a:gd name="connsiteX74" fmla="*/ 45900 w 315913"/>
              <a:gd name="connsiteY74" fmla="*/ 65088 h 338138"/>
              <a:gd name="connsiteX75" fmla="*/ 270669 w 315913"/>
              <a:gd name="connsiteY75" fmla="*/ 14288 h 338138"/>
              <a:gd name="connsiteX76" fmla="*/ 254000 w 315913"/>
              <a:gd name="connsiteY76" fmla="*/ 30957 h 338138"/>
              <a:gd name="connsiteX77" fmla="*/ 270669 w 315913"/>
              <a:gd name="connsiteY77" fmla="*/ 47626 h 338138"/>
              <a:gd name="connsiteX78" fmla="*/ 287338 w 315913"/>
              <a:gd name="connsiteY78" fmla="*/ 30957 h 338138"/>
              <a:gd name="connsiteX79" fmla="*/ 270669 w 315913"/>
              <a:gd name="connsiteY79" fmla="*/ 14288 h 338138"/>
              <a:gd name="connsiteX80" fmla="*/ 271463 w 315913"/>
              <a:gd name="connsiteY80" fmla="*/ 0 h 338138"/>
              <a:gd name="connsiteX81" fmla="*/ 301625 w 315913"/>
              <a:gd name="connsiteY81" fmla="*/ 30957 h 338138"/>
              <a:gd name="connsiteX82" fmla="*/ 271463 w 315913"/>
              <a:gd name="connsiteY82" fmla="*/ 61913 h 338138"/>
              <a:gd name="connsiteX83" fmla="*/ 241300 w 315913"/>
              <a:gd name="connsiteY83" fmla="*/ 30957 h 338138"/>
              <a:gd name="connsiteX84" fmla="*/ 271463 w 315913"/>
              <a:gd name="connsiteY84" fmla="*/ 0 h 338138"/>
              <a:gd name="connsiteX85" fmla="*/ 159420 w 315913"/>
              <a:gd name="connsiteY85" fmla="*/ 0 h 338138"/>
              <a:gd name="connsiteX86" fmla="*/ 188912 w 315913"/>
              <a:gd name="connsiteY86" fmla="*/ 30957 h 338138"/>
              <a:gd name="connsiteX87" fmla="*/ 159420 w 315913"/>
              <a:gd name="connsiteY87" fmla="*/ 61913 h 338138"/>
              <a:gd name="connsiteX88" fmla="*/ 128587 w 315913"/>
              <a:gd name="connsiteY88" fmla="*/ 30957 h 338138"/>
              <a:gd name="connsiteX89" fmla="*/ 159420 w 315913"/>
              <a:gd name="connsiteY89" fmla="*/ 0 h 338138"/>
              <a:gd name="connsiteX90" fmla="*/ 46037 w 315913"/>
              <a:gd name="connsiteY90" fmla="*/ 0 h 338138"/>
              <a:gd name="connsiteX91" fmla="*/ 76200 w 315913"/>
              <a:gd name="connsiteY91" fmla="*/ 30957 h 338138"/>
              <a:gd name="connsiteX92" fmla="*/ 46037 w 315913"/>
              <a:gd name="connsiteY92" fmla="*/ 61913 h 338138"/>
              <a:gd name="connsiteX93" fmla="*/ 15875 w 315913"/>
              <a:gd name="connsiteY93" fmla="*/ 30957 h 338138"/>
              <a:gd name="connsiteX94" fmla="*/ 46037 w 315913"/>
              <a:gd name="connsiteY9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5913" h="338138">
                <a:moveTo>
                  <a:pt x="270013" y="244475"/>
                </a:moveTo>
                <a:cubicBezTo>
                  <a:pt x="294930" y="244475"/>
                  <a:pt x="315913" y="265582"/>
                  <a:pt x="315913" y="290647"/>
                </a:cubicBezTo>
                <a:cubicBezTo>
                  <a:pt x="315913" y="290647"/>
                  <a:pt x="315913" y="290647"/>
                  <a:pt x="315913" y="331542"/>
                </a:cubicBezTo>
                <a:cubicBezTo>
                  <a:pt x="315913" y="332861"/>
                  <a:pt x="314602" y="335500"/>
                  <a:pt x="313290" y="335500"/>
                </a:cubicBezTo>
                <a:cubicBezTo>
                  <a:pt x="313290" y="336819"/>
                  <a:pt x="310667" y="338138"/>
                  <a:pt x="309356" y="338138"/>
                </a:cubicBezTo>
                <a:cubicBezTo>
                  <a:pt x="309356" y="338138"/>
                  <a:pt x="309356" y="338138"/>
                  <a:pt x="231982" y="338138"/>
                </a:cubicBezTo>
                <a:cubicBezTo>
                  <a:pt x="228048" y="338138"/>
                  <a:pt x="225425" y="335500"/>
                  <a:pt x="225425" y="331542"/>
                </a:cubicBezTo>
                <a:cubicBezTo>
                  <a:pt x="225425" y="331542"/>
                  <a:pt x="225425" y="331542"/>
                  <a:pt x="225425" y="290647"/>
                </a:cubicBezTo>
                <a:cubicBezTo>
                  <a:pt x="225425" y="265582"/>
                  <a:pt x="246408" y="244475"/>
                  <a:pt x="270013" y="244475"/>
                </a:cubicBezTo>
                <a:close/>
                <a:moveTo>
                  <a:pt x="157956" y="244475"/>
                </a:moveTo>
                <a:cubicBezTo>
                  <a:pt x="183239" y="244475"/>
                  <a:pt x="203200" y="265582"/>
                  <a:pt x="203200" y="290647"/>
                </a:cubicBezTo>
                <a:cubicBezTo>
                  <a:pt x="203200" y="290647"/>
                  <a:pt x="203200" y="290647"/>
                  <a:pt x="203200" y="331542"/>
                </a:cubicBezTo>
                <a:cubicBezTo>
                  <a:pt x="203200" y="332861"/>
                  <a:pt x="203200" y="335500"/>
                  <a:pt x="201869" y="335500"/>
                </a:cubicBezTo>
                <a:cubicBezTo>
                  <a:pt x="200538" y="336819"/>
                  <a:pt x="199208" y="338138"/>
                  <a:pt x="196546" y="338138"/>
                </a:cubicBezTo>
                <a:cubicBezTo>
                  <a:pt x="196546" y="338138"/>
                  <a:pt x="196546" y="338138"/>
                  <a:pt x="119365" y="338138"/>
                </a:cubicBezTo>
                <a:cubicBezTo>
                  <a:pt x="115373" y="338138"/>
                  <a:pt x="112712" y="335500"/>
                  <a:pt x="112712" y="331542"/>
                </a:cubicBezTo>
                <a:cubicBezTo>
                  <a:pt x="112712" y="331542"/>
                  <a:pt x="112712" y="331542"/>
                  <a:pt x="112712" y="290647"/>
                </a:cubicBezTo>
                <a:cubicBezTo>
                  <a:pt x="112712" y="265582"/>
                  <a:pt x="132672" y="244475"/>
                  <a:pt x="157956" y="244475"/>
                </a:cubicBezTo>
                <a:close/>
                <a:moveTo>
                  <a:pt x="45900" y="244475"/>
                </a:moveTo>
                <a:cubicBezTo>
                  <a:pt x="69505" y="244475"/>
                  <a:pt x="90488" y="265582"/>
                  <a:pt x="90488" y="290647"/>
                </a:cubicBezTo>
                <a:cubicBezTo>
                  <a:pt x="90488" y="290647"/>
                  <a:pt x="90488" y="290647"/>
                  <a:pt x="90488" y="331542"/>
                </a:cubicBezTo>
                <a:cubicBezTo>
                  <a:pt x="90488" y="332861"/>
                  <a:pt x="90488" y="335500"/>
                  <a:pt x="89176" y="335500"/>
                </a:cubicBezTo>
                <a:cubicBezTo>
                  <a:pt x="87865" y="336819"/>
                  <a:pt x="85242" y="338138"/>
                  <a:pt x="83931" y="338138"/>
                </a:cubicBezTo>
                <a:cubicBezTo>
                  <a:pt x="83931" y="338138"/>
                  <a:pt x="83931" y="338138"/>
                  <a:pt x="6557" y="338138"/>
                </a:cubicBezTo>
                <a:cubicBezTo>
                  <a:pt x="3934" y="338138"/>
                  <a:pt x="0" y="335500"/>
                  <a:pt x="0" y="331542"/>
                </a:cubicBezTo>
                <a:cubicBezTo>
                  <a:pt x="0" y="331542"/>
                  <a:pt x="0" y="331542"/>
                  <a:pt x="0" y="290647"/>
                </a:cubicBezTo>
                <a:cubicBezTo>
                  <a:pt x="0" y="265582"/>
                  <a:pt x="20983" y="244475"/>
                  <a:pt x="45900" y="244475"/>
                </a:cubicBezTo>
                <a:close/>
                <a:moveTo>
                  <a:pt x="271463" y="180975"/>
                </a:moveTo>
                <a:cubicBezTo>
                  <a:pt x="287200" y="180975"/>
                  <a:pt x="301625" y="194089"/>
                  <a:pt x="301625" y="211138"/>
                </a:cubicBezTo>
                <a:cubicBezTo>
                  <a:pt x="301625" y="228186"/>
                  <a:pt x="287200" y="241300"/>
                  <a:pt x="271463" y="241300"/>
                </a:cubicBezTo>
                <a:cubicBezTo>
                  <a:pt x="254414" y="241300"/>
                  <a:pt x="241300" y="228186"/>
                  <a:pt x="241300" y="211138"/>
                </a:cubicBezTo>
                <a:cubicBezTo>
                  <a:pt x="241300" y="194089"/>
                  <a:pt x="254414" y="180975"/>
                  <a:pt x="271463" y="180975"/>
                </a:cubicBezTo>
                <a:close/>
                <a:moveTo>
                  <a:pt x="159420" y="180975"/>
                </a:moveTo>
                <a:cubicBezTo>
                  <a:pt x="175506" y="180975"/>
                  <a:pt x="188912" y="194089"/>
                  <a:pt x="188912" y="211138"/>
                </a:cubicBezTo>
                <a:cubicBezTo>
                  <a:pt x="188912" y="228186"/>
                  <a:pt x="175506" y="241300"/>
                  <a:pt x="159420" y="241300"/>
                </a:cubicBezTo>
                <a:cubicBezTo>
                  <a:pt x="141992" y="241300"/>
                  <a:pt x="128587" y="228186"/>
                  <a:pt x="128587" y="211138"/>
                </a:cubicBezTo>
                <a:cubicBezTo>
                  <a:pt x="128587" y="194089"/>
                  <a:pt x="141992" y="180975"/>
                  <a:pt x="159420" y="180975"/>
                </a:cubicBezTo>
                <a:close/>
                <a:moveTo>
                  <a:pt x="46038" y="180975"/>
                </a:moveTo>
                <a:cubicBezTo>
                  <a:pt x="62697" y="180975"/>
                  <a:pt x="76201" y="194479"/>
                  <a:pt x="76201" y="211138"/>
                </a:cubicBezTo>
                <a:cubicBezTo>
                  <a:pt x="76201" y="227797"/>
                  <a:pt x="62697" y="241301"/>
                  <a:pt x="46038" y="241301"/>
                </a:cubicBezTo>
                <a:cubicBezTo>
                  <a:pt x="29379" y="241301"/>
                  <a:pt x="15875" y="227797"/>
                  <a:pt x="15875" y="211138"/>
                </a:cubicBezTo>
                <a:cubicBezTo>
                  <a:pt x="15875" y="194479"/>
                  <a:pt x="29379" y="180975"/>
                  <a:pt x="46038" y="180975"/>
                </a:cubicBezTo>
                <a:close/>
                <a:moveTo>
                  <a:pt x="270005" y="77788"/>
                </a:moveTo>
                <a:cubicBezTo>
                  <a:pt x="252736" y="77788"/>
                  <a:pt x="238125" y="92457"/>
                  <a:pt x="238125" y="109792"/>
                </a:cubicBezTo>
                <a:cubicBezTo>
                  <a:pt x="238125" y="109792"/>
                  <a:pt x="238125" y="109792"/>
                  <a:pt x="238125" y="144463"/>
                </a:cubicBezTo>
                <a:cubicBezTo>
                  <a:pt x="238125" y="144463"/>
                  <a:pt x="238125" y="144463"/>
                  <a:pt x="303213" y="144463"/>
                </a:cubicBezTo>
                <a:lnTo>
                  <a:pt x="303213" y="109792"/>
                </a:lnTo>
                <a:cubicBezTo>
                  <a:pt x="303213" y="92457"/>
                  <a:pt x="288602" y="77788"/>
                  <a:pt x="270005" y="77788"/>
                </a:cubicBezTo>
                <a:close/>
                <a:moveTo>
                  <a:pt x="270013" y="65088"/>
                </a:moveTo>
                <a:cubicBezTo>
                  <a:pt x="294930" y="65088"/>
                  <a:pt x="315913" y="84876"/>
                  <a:pt x="315913" y="109941"/>
                </a:cubicBezTo>
                <a:cubicBezTo>
                  <a:pt x="315913" y="109941"/>
                  <a:pt x="315913" y="109941"/>
                  <a:pt x="315913" y="150836"/>
                </a:cubicBezTo>
                <a:cubicBezTo>
                  <a:pt x="315913" y="153474"/>
                  <a:pt x="314602" y="154794"/>
                  <a:pt x="313290" y="156113"/>
                </a:cubicBezTo>
                <a:cubicBezTo>
                  <a:pt x="313290" y="157432"/>
                  <a:pt x="310667" y="158751"/>
                  <a:pt x="309356" y="158751"/>
                </a:cubicBezTo>
                <a:cubicBezTo>
                  <a:pt x="309356" y="158751"/>
                  <a:pt x="309356" y="158751"/>
                  <a:pt x="231982" y="158751"/>
                </a:cubicBezTo>
                <a:cubicBezTo>
                  <a:pt x="228048" y="158751"/>
                  <a:pt x="225425" y="154794"/>
                  <a:pt x="225425" y="150836"/>
                </a:cubicBezTo>
                <a:cubicBezTo>
                  <a:pt x="225425" y="150836"/>
                  <a:pt x="225425" y="150836"/>
                  <a:pt x="225425" y="109941"/>
                </a:cubicBezTo>
                <a:cubicBezTo>
                  <a:pt x="225425" y="84876"/>
                  <a:pt x="246408" y="65088"/>
                  <a:pt x="270013" y="65088"/>
                </a:cubicBezTo>
                <a:close/>
                <a:moveTo>
                  <a:pt x="157956" y="65088"/>
                </a:moveTo>
                <a:cubicBezTo>
                  <a:pt x="183239" y="65088"/>
                  <a:pt x="203200" y="84876"/>
                  <a:pt x="203200" y="109941"/>
                </a:cubicBezTo>
                <a:cubicBezTo>
                  <a:pt x="203200" y="109941"/>
                  <a:pt x="203200" y="109941"/>
                  <a:pt x="203200" y="150836"/>
                </a:cubicBezTo>
                <a:cubicBezTo>
                  <a:pt x="203200" y="153474"/>
                  <a:pt x="203200" y="154794"/>
                  <a:pt x="201869" y="156113"/>
                </a:cubicBezTo>
                <a:cubicBezTo>
                  <a:pt x="200538" y="157432"/>
                  <a:pt x="199208" y="158751"/>
                  <a:pt x="196546" y="158751"/>
                </a:cubicBezTo>
                <a:cubicBezTo>
                  <a:pt x="196546" y="158751"/>
                  <a:pt x="196546" y="158751"/>
                  <a:pt x="119365" y="158751"/>
                </a:cubicBezTo>
                <a:cubicBezTo>
                  <a:pt x="115373" y="158751"/>
                  <a:pt x="112712" y="154794"/>
                  <a:pt x="112712" y="150836"/>
                </a:cubicBezTo>
                <a:cubicBezTo>
                  <a:pt x="112712" y="150836"/>
                  <a:pt x="112712" y="150836"/>
                  <a:pt x="112712" y="109941"/>
                </a:cubicBezTo>
                <a:cubicBezTo>
                  <a:pt x="112712" y="84876"/>
                  <a:pt x="132672" y="65088"/>
                  <a:pt x="157956" y="65088"/>
                </a:cubicBezTo>
                <a:close/>
                <a:moveTo>
                  <a:pt x="45900" y="65088"/>
                </a:moveTo>
                <a:cubicBezTo>
                  <a:pt x="69505" y="65088"/>
                  <a:pt x="90488" y="84876"/>
                  <a:pt x="90488" y="109941"/>
                </a:cubicBezTo>
                <a:cubicBezTo>
                  <a:pt x="90488" y="109941"/>
                  <a:pt x="90488" y="109941"/>
                  <a:pt x="90488" y="150836"/>
                </a:cubicBezTo>
                <a:cubicBezTo>
                  <a:pt x="90488" y="153474"/>
                  <a:pt x="90488" y="154794"/>
                  <a:pt x="89176" y="156113"/>
                </a:cubicBezTo>
                <a:cubicBezTo>
                  <a:pt x="87865" y="157432"/>
                  <a:pt x="85242" y="158751"/>
                  <a:pt x="83931" y="158751"/>
                </a:cubicBezTo>
                <a:cubicBezTo>
                  <a:pt x="83931" y="158751"/>
                  <a:pt x="83931" y="158751"/>
                  <a:pt x="6557" y="158751"/>
                </a:cubicBezTo>
                <a:cubicBezTo>
                  <a:pt x="3934" y="158751"/>
                  <a:pt x="0" y="154794"/>
                  <a:pt x="0" y="150836"/>
                </a:cubicBezTo>
                <a:cubicBezTo>
                  <a:pt x="0" y="150836"/>
                  <a:pt x="0" y="150836"/>
                  <a:pt x="0" y="109941"/>
                </a:cubicBezTo>
                <a:cubicBezTo>
                  <a:pt x="0" y="84876"/>
                  <a:pt x="20983" y="65088"/>
                  <a:pt x="45900" y="65088"/>
                </a:cubicBezTo>
                <a:close/>
                <a:moveTo>
                  <a:pt x="270669" y="14288"/>
                </a:moveTo>
                <a:cubicBezTo>
                  <a:pt x="261463" y="14288"/>
                  <a:pt x="254000" y="21751"/>
                  <a:pt x="254000" y="30957"/>
                </a:cubicBezTo>
                <a:cubicBezTo>
                  <a:pt x="254000" y="40163"/>
                  <a:pt x="261463" y="47626"/>
                  <a:pt x="270669" y="47626"/>
                </a:cubicBezTo>
                <a:cubicBezTo>
                  <a:pt x="279875" y="47626"/>
                  <a:pt x="287338" y="40163"/>
                  <a:pt x="287338" y="30957"/>
                </a:cubicBezTo>
                <a:cubicBezTo>
                  <a:pt x="287338" y="21751"/>
                  <a:pt x="279875" y="14288"/>
                  <a:pt x="270669" y="14288"/>
                </a:cubicBezTo>
                <a:close/>
                <a:moveTo>
                  <a:pt x="271463" y="0"/>
                </a:moveTo>
                <a:cubicBezTo>
                  <a:pt x="287200" y="0"/>
                  <a:pt x="301625" y="13459"/>
                  <a:pt x="301625" y="30957"/>
                </a:cubicBezTo>
                <a:cubicBezTo>
                  <a:pt x="301625" y="48454"/>
                  <a:pt x="287200" y="61913"/>
                  <a:pt x="271463" y="61913"/>
                </a:cubicBezTo>
                <a:cubicBezTo>
                  <a:pt x="254414" y="61913"/>
                  <a:pt x="241300" y="48454"/>
                  <a:pt x="241300" y="30957"/>
                </a:cubicBezTo>
                <a:cubicBezTo>
                  <a:pt x="241300" y="13459"/>
                  <a:pt x="254414" y="0"/>
                  <a:pt x="271463" y="0"/>
                </a:cubicBezTo>
                <a:close/>
                <a:moveTo>
                  <a:pt x="159420" y="0"/>
                </a:moveTo>
                <a:cubicBezTo>
                  <a:pt x="175506" y="0"/>
                  <a:pt x="188912" y="13459"/>
                  <a:pt x="188912" y="30957"/>
                </a:cubicBezTo>
                <a:cubicBezTo>
                  <a:pt x="188912" y="48454"/>
                  <a:pt x="175506" y="61913"/>
                  <a:pt x="159420" y="61913"/>
                </a:cubicBezTo>
                <a:cubicBezTo>
                  <a:pt x="141992" y="61913"/>
                  <a:pt x="128587" y="48454"/>
                  <a:pt x="128587" y="30957"/>
                </a:cubicBezTo>
                <a:cubicBezTo>
                  <a:pt x="128587" y="13459"/>
                  <a:pt x="141992" y="0"/>
                  <a:pt x="159420" y="0"/>
                </a:cubicBezTo>
                <a:close/>
                <a:moveTo>
                  <a:pt x="46037" y="0"/>
                </a:moveTo>
                <a:cubicBezTo>
                  <a:pt x="63086" y="0"/>
                  <a:pt x="76200" y="13459"/>
                  <a:pt x="76200" y="30957"/>
                </a:cubicBezTo>
                <a:cubicBezTo>
                  <a:pt x="76200" y="48454"/>
                  <a:pt x="63086" y="61913"/>
                  <a:pt x="46037" y="61913"/>
                </a:cubicBezTo>
                <a:cubicBezTo>
                  <a:pt x="28989" y="61913"/>
                  <a:pt x="15875" y="48454"/>
                  <a:pt x="15875" y="30957"/>
                </a:cubicBezTo>
                <a:cubicBezTo>
                  <a:pt x="15875" y="13459"/>
                  <a:pt x="28989" y="0"/>
                  <a:pt x="460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6363946" y="2487867"/>
            <a:ext cx="13563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汇报小结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94427" y="2924930"/>
            <a:ext cx="4367979" cy="16158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，建议使用微软雅黑字体。您的内容打在这里，或者通过复制您的文本后，在此框中选择粘贴，并选择只保留文字。单击此处可编辑内容，建议使用微软雅黑字体。您的内容打在这里，或者通过复制您的文本后，在此框中选择粘贴，并选择只保留文字。您的内容打在这里，或通过复制您的文本后，在此框中选择粘贴，并选择只保留文字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9337" y="2215734"/>
            <a:ext cx="4625884" cy="26613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目标计划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692AE"/>
          </a:solidFill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41795" y="4315578"/>
            <a:ext cx="619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总结计划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2565" y="346816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1934257" y="2097110"/>
            <a:ext cx="8338918" cy="10050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 感谢观看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4805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" r="55046" b="1952"/>
          <a:stretch>
            <a:fillRect/>
          </a:stretch>
        </p:blipFill>
        <p:spPr>
          <a:xfrm>
            <a:off x="-20763" y="1"/>
            <a:ext cx="4241071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21528" y="1366611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工作内容概述</a:t>
            </a:r>
            <a:endParaRPr kumimoji="0" lang="zh-CN" altLang="en-US" sz="24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36199" y="1405800"/>
            <a:ext cx="682908" cy="682908"/>
          </a:xfrm>
          <a:prstGeom prst="ellipse">
            <a:avLst/>
          </a:prstGeom>
          <a:solidFill>
            <a:srgbClr val="DC9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8286" y="1551014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23171" y="1780798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 designer can use default text to simulate what text would look like. 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21528" y="2545158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</a:t>
            </a:r>
            <a:r>
              <a:rPr kumimoji="0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作项目展示</a:t>
            </a:r>
            <a:endParaRPr kumimoji="0" lang="zh-CN" altLang="en-US" sz="24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36199" y="2584347"/>
            <a:ext cx="682908" cy="682908"/>
          </a:xfrm>
          <a:prstGeom prst="ellipse">
            <a:avLst/>
          </a:prstGeom>
          <a:solidFill>
            <a:srgbClr val="2C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88286" y="2729561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23171" y="2959345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 designer can use default text to simulate what text would look like. 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08479" y="3762894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经验反思总结</a:t>
            </a:r>
            <a:endParaRPr kumimoji="0" lang="zh-CN" altLang="en-US" sz="24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023150" y="3802083"/>
            <a:ext cx="682908" cy="682908"/>
          </a:xfrm>
          <a:prstGeom prst="ellipse">
            <a:avLst/>
          </a:prstGeom>
          <a:solidFill>
            <a:srgbClr val="D38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75237" y="3947297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10122" y="4177081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 designer can use default text to simulate what text would look like. 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08479" y="4941441"/>
            <a:ext cx="23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作目标计划</a:t>
            </a:r>
            <a:endParaRPr kumimoji="0" lang="zh-CN" altLang="en-US" sz="24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23150" y="4980630"/>
            <a:ext cx="682908" cy="682908"/>
          </a:xfrm>
          <a:prstGeom prst="ellipse">
            <a:avLst/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75237" y="5125844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10122" y="5355628"/>
            <a:ext cx="31509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 designer can use default text to simulate what text would look like. 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90191" y="1328474"/>
            <a:ext cx="188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21684" y="2176440"/>
            <a:ext cx="1394194" cy="38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609600">
              <a:defRPr/>
            </a:pPr>
            <a:r>
              <a:rPr kumimoji="1" lang="en-US" altLang="zh-CN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CONTENT</a:t>
            </a:r>
            <a:endParaRPr kumimoji="1"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12565" y="342752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3746981" y="2219635"/>
            <a:ext cx="4698037" cy="9036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48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作内容概述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5821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211880" y="4248250"/>
            <a:ext cx="1768240" cy="33744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0344" y="4257877"/>
            <a:ext cx="1391309" cy="3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9564" y="1844283"/>
            <a:ext cx="4401683" cy="4183806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7122315" y="2183949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22317" y="2479547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7122315" y="3481161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22317" y="3776759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您的内容打在这里，或者通过复制您的文本后，在此框中选择粘贴，并选择只保留文字。</a:t>
            </a:r>
            <a:endParaRPr lang="zh-CN" altLang="en-US" dirty="0"/>
          </a:p>
        </p:txBody>
      </p:sp>
      <p:sp>
        <p:nvSpPr>
          <p:cNvPr id="24" name="TextBox 19"/>
          <p:cNvSpPr txBox="1"/>
          <p:nvPr/>
        </p:nvSpPr>
        <p:spPr>
          <a:xfrm>
            <a:off x="7122315" y="4778372"/>
            <a:ext cx="2444433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22317" y="5073970"/>
            <a:ext cx="3880964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您的内容打在这里，或者通过复制您的文本后，在此框中选择粘贴，并选择只保留文字。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29564" y="3105608"/>
            <a:ext cx="4401683" cy="1664452"/>
          </a:xfrm>
          <a:prstGeom prst="rect">
            <a:avLst/>
          </a:prstGeom>
          <a:solidFill>
            <a:srgbClr val="DC929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1959419" y="3616336"/>
            <a:ext cx="244443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86665" y="2273069"/>
            <a:ext cx="698028" cy="698028"/>
          </a:xfrm>
          <a:prstGeom prst="ellipse">
            <a:avLst/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286665" y="3553883"/>
            <a:ext cx="698028" cy="698028"/>
          </a:xfrm>
          <a:prstGeom prst="ellipse">
            <a:avLst/>
          </a:prstGeom>
          <a:solidFill>
            <a:srgbClr val="D38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86665" y="4851095"/>
            <a:ext cx="698028" cy="698028"/>
          </a:xfrm>
          <a:prstGeom prst="ellipse">
            <a:avLst/>
          </a:prstGeom>
          <a:solidFill>
            <a:srgbClr val="2C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75"/>
          <p:cNvSpPr/>
          <p:nvPr/>
        </p:nvSpPr>
        <p:spPr bwMode="auto">
          <a:xfrm>
            <a:off x="6483801" y="5140633"/>
            <a:ext cx="349322" cy="160673"/>
          </a:xfrm>
          <a:custGeom>
            <a:avLst/>
            <a:gdLst>
              <a:gd name="connsiteX0" fmla="*/ 95981 w 608951"/>
              <a:gd name="connsiteY0" fmla="*/ 33890 h 280092"/>
              <a:gd name="connsiteX1" fmla="*/ 109898 w 608951"/>
              <a:gd name="connsiteY1" fmla="*/ 36081 h 280092"/>
              <a:gd name="connsiteX2" fmla="*/ 123249 w 608951"/>
              <a:gd name="connsiteY2" fmla="*/ 92079 h 280092"/>
              <a:gd name="connsiteX3" fmla="*/ 100997 w 608951"/>
              <a:gd name="connsiteY3" fmla="*/ 142410 h 280092"/>
              <a:gd name="connsiteX4" fmla="*/ 300710 w 608951"/>
              <a:gd name="connsiteY4" fmla="*/ 39636 h 280092"/>
              <a:gd name="connsiteX5" fmla="*/ 345993 w 608951"/>
              <a:gd name="connsiteY5" fmla="*/ 54080 h 280092"/>
              <a:gd name="connsiteX6" fmla="*/ 331529 w 608951"/>
              <a:gd name="connsiteY6" fmla="*/ 99301 h 280092"/>
              <a:gd name="connsiteX7" fmla="*/ 135154 w 608951"/>
              <a:gd name="connsiteY7" fmla="*/ 200408 h 280092"/>
              <a:gd name="connsiteX8" fmla="*/ 184442 w 608951"/>
              <a:gd name="connsiteY8" fmla="*/ 210630 h 280092"/>
              <a:gd name="connsiteX9" fmla="*/ 222382 w 608951"/>
              <a:gd name="connsiteY9" fmla="*/ 253962 h 280092"/>
              <a:gd name="connsiteX10" fmla="*/ 170423 w 608951"/>
              <a:gd name="connsiteY10" fmla="*/ 278850 h 280092"/>
              <a:gd name="connsiteX11" fmla="*/ 40693 w 608951"/>
              <a:gd name="connsiteY11" fmla="*/ 252295 h 280092"/>
              <a:gd name="connsiteX12" fmla="*/ 27676 w 608951"/>
              <a:gd name="connsiteY12" fmla="*/ 247962 h 280092"/>
              <a:gd name="connsiteX13" fmla="*/ 3643 w 608951"/>
              <a:gd name="connsiteY13" fmla="*/ 230407 h 280092"/>
              <a:gd name="connsiteX14" fmla="*/ 862 w 608951"/>
              <a:gd name="connsiteY14" fmla="*/ 207519 h 280092"/>
              <a:gd name="connsiteX15" fmla="*/ 5869 w 608951"/>
              <a:gd name="connsiteY15" fmla="*/ 184853 h 280092"/>
              <a:gd name="connsiteX16" fmla="*/ 59385 w 608951"/>
              <a:gd name="connsiteY16" fmla="*/ 63857 h 280092"/>
              <a:gd name="connsiteX17" fmla="*/ 95981 w 608951"/>
              <a:gd name="connsiteY17" fmla="*/ 33890 h 280092"/>
              <a:gd name="connsiteX18" fmla="*/ 438439 w 608951"/>
              <a:gd name="connsiteY18" fmla="*/ 1235 h 280092"/>
              <a:gd name="connsiteX19" fmla="*/ 568180 w 608951"/>
              <a:gd name="connsiteY19" fmla="*/ 27782 h 280092"/>
              <a:gd name="connsiteX20" fmla="*/ 581199 w 608951"/>
              <a:gd name="connsiteY20" fmla="*/ 32114 h 280092"/>
              <a:gd name="connsiteX21" fmla="*/ 605233 w 608951"/>
              <a:gd name="connsiteY21" fmla="*/ 49664 h 280092"/>
              <a:gd name="connsiteX22" fmla="*/ 608015 w 608951"/>
              <a:gd name="connsiteY22" fmla="*/ 72546 h 280092"/>
              <a:gd name="connsiteX23" fmla="*/ 603008 w 608951"/>
              <a:gd name="connsiteY23" fmla="*/ 95206 h 280092"/>
              <a:gd name="connsiteX24" fmla="*/ 549487 w 608951"/>
              <a:gd name="connsiteY24" fmla="*/ 216168 h 280092"/>
              <a:gd name="connsiteX25" fmla="*/ 499081 w 608951"/>
              <a:gd name="connsiteY25" fmla="*/ 243938 h 280092"/>
              <a:gd name="connsiteX26" fmla="*/ 485618 w 608951"/>
              <a:gd name="connsiteY26" fmla="*/ 187955 h 280092"/>
              <a:gd name="connsiteX27" fmla="*/ 507872 w 608951"/>
              <a:gd name="connsiteY27" fmla="*/ 137637 h 280092"/>
              <a:gd name="connsiteX28" fmla="*/ 308142 w 608951"/>
              <a:gd name="connsiteY28" fmla="*/ 240383 h 280092"/>
              <a:gd name="connsiteX29" fmla="*/ 262855 w 608951"/>
              <a:gd name="connsiteY29" fmla="*/ 225943 h 280092"/>
              <a:gd name="connsiteX30" fmla="*/ 277320 w 608951"/>
              <a:gd name="connsiteY30" fmla="*/ 180735 h 280092"/>
              <a:gd name="connsiteX31" fmla="*/ 473712 w 608951"/>
              <a:gd name="connsiteY31" fmla="*/ 79655 h 280092"/>
              <a:gd name="connsiteX32" fmla="*/ 424419 w 608951"/>
              <a:gd name="connsiteY32" fmla="*/ 69547 h 280092"/>
              <a:gd name="connsiteX33" fmla="*/ 386587 w 608951"/>
              <a:gd name="connsiteY33" fmla="*/ 26116 h 280092"/>
              <a:gd name="connsiteX34" fmla="*/ 438439 w 608951"/>
              <a:gd name="connsiteY34" fmla="*/ 1235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8951" h="280092">
                <a:moveTo>
                  <a:pt x="95981" y="33890"/>
                </a:moveTo>
                <a:cubicBezTo>
                  <a:pt x="100747" y="33456"/>
                  <a:pt x="105475" y="34137"/>
                  <a:pt x="109898" y="36081"/>
                </a:cubicBezTo>
                <a:cubicBezTo>
                  <a:pt x="127477" y="43858"/>
                  <a:pt x="133485" y="68968"/>
                  <a:pt x="123249" y="92079"/>
                </a:cubicBezTo>
                <a:lnTo>
                  <a:pt x="100997" y="142410"/>
                </a:lnTo>
                <a:lnTo>
                  <a:pt x="300710" y="39636"/>
                </a:lnTo>
                <a:cubicBezTo>
                  <a:pt x="317176" y="31081"/>
                  <a:pt x="337426" y="37525"/>
                  <a:pt x="345993" y="54080"/>
                </a:cubicBezTo>
                <a:cubicBezTo>
                  <a:pt x="354560" y="70524"/>
                  <a:pt x="348107" y="90856"/>
                  <a:pt x="331529" y="99301"/>
                </a:cubicBezTo>
                <a:lnTo>
                  <a:pt x="135154" y="200408"/>
                </a:lnTo>
                <a:lnTo>
                  <a:pt x="184442" y="210630"/>
                </a:lnTo>
                <a:cubicBezTo>
                  <a:pt x="209253" y="215630"/>
                  <a:pt x="226165" y="235074"/>
                  <a:pt x="222382" y="253962"/>
                </a:cubicBezTo>
                <a:cubicBezTo>
                  <a:pt x="218488" y="272850"/>
                  <a:pt x="195235" y="283961"/>
                  <a:pt x="170423" y="278850"/>
                </a:cubicBezTo>
                <a:lnTo>
                  <a:pt x="40693" y="252295"/>
                </a:lnTo>
                <a:cubicBezTo>
                  <a:pt x="36020" y="251295"/>
                  <a:pt x="31681" y="249851"/>
                  <a:pt x="27676" y="247962"/>
                </a:cubicBezTo>
                <a:cubicBezTo>
                  <a:pt x="17662" y="246185"/>
                  <a:pt x="8650" y="240074"/>
                  <a:pt x="3643" y="230407"/>
                </a:cubicBezTo>
                <a:cubicBezTo>
                  <a:pt x="-139" y="223074"/>
                  <a:pt x="-807" y="214963"/>
                  <a:pt x="862" y="207519"/>
                </a:cubicBezTo>
                <a:cubicBezTo>
                  <a:pt x="862" y="200186"/>
                  <a:pt x="2531" y="192409"/>
                  <a:pt x="5869" y="184853"/>
                </a:cubicBezTo>
                <a:lnTo>
                  <a:pt x="59385" y="63857"/>
                </a:lnTo>
                <a:cubicBezTo>
                  <a:pt x="67062" y="46525"/>
                  <a:pt x="81686" y="35192"/>
                  <a:pt x="95981" y="33890"/>
                </a:cubicBezTo>
                <a:close/>
                <a:moveTo>
                  <a:pt x="438439" y="1235"/>
                </a:moveTo>
                <a:lnTo>
                  <a:pt x="568180" y="27782"/>
                </a:lnTo>
                <a:cubicBezTo>
                  <a:pt x="572965" y="28782"/>
                  <a:pt x="577193" y="30226"/>
                  <a:pt x="581199" y="32114"/>
                </a:cubicBezTo>
                <a:cubicBezTo>
                  <a:pt x="591213" y="33891"/>
                  <a:pt x="600337" y="40000"/>
                  <a:pt x="605233" y="49664"/>
                </a:cubicBezTo>
                <a:cubicBezTo>
                  <a:pt x="609127" y="56995"/>
                  <a:pt x="609795" y="65104"/>
                  <a:pt x="608015" y="72546"/>
                </a:cubicBezTo>
                <a:cubicBezTo>
                  <a:pt x="608015" y="79877"/>
                  <a:pt x="606346" y="87652"/>
                  <a:pt x="603008" y="95206"/>
                </a:cubicBezTo>
                <a:lnTo>
                  <a:pt x="549487" y="216168"/>
                </a:lnTo>
                <a:cubicBezTo>
                  <a:pt x="539250" y="239272"/>
                  <a:pt x="516773" y="251713"/>
                  <a:pt x="499081" y="243938"/>
                </a:cubicBezTo>
                <a:cubicBezTo>
                  <a:pt x="481389" y="236162"/>
                  <a:pt x="475381" y="211170"/>
                  <a:pt x="485618" y="187955"/>
                </a:cubicBezTo>
                <a:lnTo>
                  <a:pt x="507872" y="137637"/>
                </a:lnTo>
                <a:lnTo>
                  <a:pt x="308142" y="240383"/>
                </a:lnTo>
                <a:cubicBezTo>
                  <a:pt x="291674" y="248936"/>
                  <a:pt x="271423" y="242494"/>
                  <a:pt x="262855" y="225943"/>
                </a:cubicBezTo>
                <a:cubicBezTo>
                  <a:pt x="254287" y="209504"/>
                  <a:pt x="260852" y="189177"/>
                  <a:pt x="277320" y="180735"/>
                </a:cubicBezTo>
                <a:lnTo>
                  <a:pt x="473712" y="79655"/>
                </a:lnTo>
                <a:lnTo>
                  <a:pt x="424419" y="69547"/>
                </a:lnTo>
                <a:cubicBezTo>
                  <a:pt x="399606" y="64437"/>
                  <a:pt x="382693" y="44999"/>
                  <a:pt x="386587" y="26116"/>
                </a:cubicBezTo>
                <a:cubicBezTo>
                  <a:pt x="390370" y="7344"/>
                  <a:pt x="413626" y="-3875"/>
                  <a:pt x="438439" y="1235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77"/>
          <p:cNvSpPr/>
          <p:nvPr/>
        </p:nvSpPr>
        <p:spPr bwMode="auto">
          <a:xfrm>
            <a:off x="6466523" y="3728236"/>
            <a:ext cx="338311" cy="349322"/>
          </a:xfrm>
          <a:custGeom>
            <a:avLst/>
            <a:gdLst>
              <a:gd name="connsiteX0" fmla="*/ 401097 w 585411"/>
              <a:gd name="connsiteY0" fmla="*/ 360083 h 604464"/>
              <a:gd name="connsiteX1" fmla="*/ 306181 w 585411"/>
              <a:gd name="connsiteY1" fmla="*/ 436283 h 604464"/>
              <a:gd name="connsiteX2" fmla="*/ 401097 w 585411"/>
              <a:gd name="connsiteY2" fmla="*/ 512483 h 604464"/>
              <a:gd name="connsiteX3" fmla="*/ 401097 w 585411"/>
              <a:gd name="connsiteY3" fmla="*/ 468406 h 604464"/>
              <a:gd name="connsiteX4" fmla="*/ 528181 w 585411"/>
              <a:gd name="connsiteY4" fmla="*/ 468406 h 604464"/>
              <a:gd name="connsiteX5" fmla="*/ 528181 w 585411"/>
              <a:gd name="connsiteY5" fmla="*/ 404159 h 604464"/>
              <a:gd name="connsiteX6" fmla="*/ 401097 w 585411"/>
              <a:gd name="connsiteY6" fmla="*/ 404159 h 604464"/>
              <a:gd name="connsiteX7" fmla="*/ 316935 w 585411"/>
              <a:gd name="connsiteY7" fmla="*/ 268008 h 604464"/>
              <a:gd name="connsiteX8" fmla="*/ 516772 w 585411"/>
              <a:gd name="connsiteY8" fmla="*/ 268008 h 604464"/>
              <a:gd name="connsiteX9" fmla="*/ 585411 w 585411"/>
              <a:gd name="connsiteY9" fmla="*/ 336457 h 604464"/>
              <a:gd name="connsiteX10" fmla="*/ 585411 w 585411"/>
              <a:gd name="connsiteY10" fmla="*/ 536015 h 604464"/>
              <a:gd name="connsiteX11" fmla="*/ 516772 w 585411"/>
              <a:gd name="connsiteY11" fmla="*/ 604464 h 604464"/>
              <a:gd name="connsiteX12" fmla="*/ 316935 w 585411"/>
              <a:gd name="connsiteY12" fmla="*/ 604464 h 604464"/>
              <a:gd name="connsiteX13" fmla="*/ 248390 w 585411"/>
              <a:gd name="connsiteY13" fmla="*/ 536015 h 604464"/>
              <a:gd name="connsiteX14" fmla="*/ 248390 w 585411"/>
              <a:gd name="connsiteY14" fmla="*/ 336457 h 604464"/>
              <a:gd name="connsiteX15" fmla="*/ 316935 w 585411"/>
              <a:gd name="connsiteY15" fmla="*/ 268008 h 604464"/>
              <a:gd name="connsiteX16" fmla="*/ 184233 w 585411"/>
              <a:gd name="connsiteY16" fmla="*/ 91981 h 604464"/>
              <a:gd name="connsiteX17" fmla="*/ 184233 w 585411"/>
              <a:gd name="connsiteY17" fmla="*/ 136151 h 604464"/>
              <a:gd name="connsiteX18" fmla="*/ 57140 w 585411"/>
              <a:gd name="connsiteY18" fmla="*/ 136151 h 604464"/>
              <a:gd name="connsiteX19" fmla="*/ 57140 w 585411"/>
              <a:gd name="connsiteY19" fmla="*/ 200305 h 604464"/>
              <a:gd name="connsiteX20" fmla="*/ 184139 w 585411"/>
              <a:gd name="connsiteY20" fmla="*/ 200305 h 604464"/>
              <a:gd name="connsiteX21" fmla="*/ 184139 w 585411"/>
              <a:gd name="connsiteY21" fmla="*/ 244475 h 604464"/>
              <a:gd name="connsiteX22" fmla="*/ 279062 w 585411"/>
              <a:gd name="connsiteY22" fmla="*/ 168275 h 604464"/>
              <a:gd name="connsiteX23" fmla="*/ 68550 w 585411"/>
              <a:gd name="connsiteY23" fmla="*/ 0 h 604464"/>
              <a:gd name="connsiteX24" fmla="*/ 268400 w 585411"/>
              <a:gd name="connsiteY24" fmla="*/ 0 h 604464"/>
              <a:gd name="connsiteX25" fmla="*/ 336950 w 585411"/>
              <a:gd name="connsiteY25" fmla="*/ 68449 h 604464"/>
              <a:gd name="connsiteX26" fmla="*/ 336950 w 585411"/>
              <a:gd name="connsiteY26" fmla="*/ 246622 h 604464"/>
              <a:gd name="connsiteX27" fmla="*/ 323296 w 585411"/>
              <a:gd name="connsiteY27" fmla="*/ 246622 h 604464"/>
              <a:gd name="connsiteX28" fmla="*/ 255308 w 585411"/>
              <a:gd name="connsiteY28" fmla="*/ 274824 h 604464"/>
              <a:gd name="connsiteX29" fmla="*/ 227626 w 585411"/>
              <a:gd name="connsiteY29" fmla="*/ 336456 h 604464"/>
              <a:gd name="connsiteX30" fmla="*/ 68550 w 585411"/>
              <a:gd name="connsiteY30" fmla="*/ 336456 h 604464"/>
              <a:gd name="connsiteX31" fmla="*/ 0 w 585411"/>
              <a:gd name="connsiteY31" fmla="*/ 268007 h 604464"/>
              <a:gd name="connsiteX32" fmla="*/ 0 w 585411"/>
              <a:gd name="connsiteY32" fmla="*/ 68449 h 604464"/>
              <a:gd name="connsiteX33" fmla="*/ 68550 w 585411"/>
              <a:gd name="connsiteY33" fmla="*/ 0 h 60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5411" h="604464">
                <a:moveTo>
                  <a:pt x="401097" y="360083"/>
                </a:moveTo>
                <a:lnTo>
                  <a:pt x="306181" y="436283"/>
                </a:lnTo>
                <a:lnTo>
                  <a:pt x="401097" y="512483"/>
                </a:lnTo>
                <a:lnTo>
                  <a:pt x="401097" y="468406"/>
                </a:lnTo>
                <a:lnTo>
                  <a:pt x="528181" y="468406"/>
                </a:lnTo>
                <a:lnTo>
                  <a:pt x="528181" y="404159"/>
                </a:lnTo>
                <a:lnTo>
                  <a:pt x="401097" y="404159"/>
                </a:lnTo>
                <a:close/>
                <a:moveTo>
                  <a:pt x="316935" y="268008"/>
                </a:moveTo>
                <a:lnTo>
                  <a:pt x="516772" y="268008"/>
                </a:lnTo>
                <a:cubicBezTo>
                  <a:pt x="554458" y="268008"/>
                  <a:pt x="585317" y="298824"/>
                  <a:pt x="585411" y="336457"/>
                </a:cubicBezTo>
                <a:lnTo>
                  <a:pt x="585411" y="536015"/>
                </a:lnTo>
                <a:cubicBezTo>
                  <a:pt x="585411" y="573648"/>
                  <a:pt x="554458" y="604464"/>
                  <a:pt x="516772" y="604464"/>
                </a:cubicBezTo>
                <a:lnTo>
                  <a:pt x="316935" y="604464"/>
                </a:lnTo>
                <a:cubicBezTo>
                  <a:pt x="279249" y="604464"/>
                  <a:pt x="248390" y="573648"/>
                  <a:pt x="248390" y="536015"/>
                </a:cubicBezTo>
                <a:lnTo>
                  <a:pt x="248390" y="336457"/>
                </a:lnTo>
                <a:cubicBezTo>
                  <a:pt x="248390" y="298731"/>
                  <a:pt x="279249" y="268008"/>
                  <a:pt x="316935" y="268008"/>
                </a:cubicBezTo>
                <a:close/>
                <a:moveTo>
                  <a:pt x="184233" y="91981"/>
                </a:moveTo>
                <a:lnTo>
                  <a:pt x="184233" y="136151"/>
                </a:lnTo>
                <a:lnTo>
                  <a:pt x="57140" y="136151"/>
                </a:lnTo>
                <a:lnTo>
                  <a:pt x="57140" y="200305"/>
                </a:lnTo>
                <a:lnTo>
                  <a:pt x="184139" y="200305"/>
                </a:lnTo>
                <a:lnTo>
                  <a:pt x="184139" y="244475"/>
                </a:lnTo>
                <a:lnTo>
                  <a:pt x="279062" y="168275"/>
                </a:lnTo>
                <a:close/>
                <a:moveTo>
                  <a:pt x="68550" y="0"/>
                </a:moveTo>
                <a:lnTo>
                  <a:pt x="268400" y="0"/>
                </a:lnTo>
                <a:cubicBezTo>
                  <a:pt x="306089" y="0"/>
                  <a:pt x="336950" y="30816"/>
                  <a:pt x="336950" y="68449"/>
                </a:cubicBezTo>
                <a:lnTo>
                  <a:pt x="336950" y="246622"/>
                </a:lnTo>
                <a:lnTo>
                  <a:pt x="323296" y="246622"/>
                </a:lnTo>
                <a:cubicBezTo>
                  <a:pt x="297578" y="246622"/>
                  <a:pt x="273450" y="256614"/>
                  <a:pt x="255308" y="274824"/>
                </a:cubicBezTo>
                <a:cubicBezTo>
                  <a:pt x="238568" y="291539"/>
                  <a:pt x="229122" y="313297"/>
                  <a:pt x="227626" y="336456"/>
                </a:cubicBezTo>
                <a:lnTo>
                  <a:pt x="68550" y="336456"/>
                </a:lnTo>
                <a:cubicBezTo>
                  <a:pt x="30768" y="336456"/>
                  <a:pt x="0" y="305733"/>
                  <a:pt x="0" y="268007"/>
                </a:cubicBezTo>
                <a:lnTo>
                  <a:pt x="0" y="68449"/>
                </a:lnTo>
                <a:cubicBezTo>
                  <a:pt x="0" y="30816"/>
                  <a:pt x="30768" y="0"/>
                  <a:pt x="6855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78"/>
          <p:cNvSpPr/>
          <p:nvPr/>
        </p:nvSpPr>
        <p:spPr bwMode="auto">
          <a:xfrm>
            <a:off x="6402715" y="2472357"/>
            <a:ext cx="349322" cy="308380"/>
          </a:xfrm>
          <a:custGeom>
            <a:avLst/>
            <a:gdLst>
              <a:gd name="T0" fmla="*/ 1780 w 2924"/>
              <a:gd name="T1" fmla="*/ 2052 h 2585"/>
              <a:gd name="T2" fmla="*/ 1169 w 2924"/>
              <a:gd name="T3" fmla="*/ 1441 h 2585"/>
              <a:gd name="T4" fmla="*/ 1169 w 2924"/>
              <a:gd name="T5" fmla="*/ 1021 h 2585"/>
              <a:gd name="T6" fmla="*/ 1428 w 2924"/>
              <a:gd name="T7" fmla="*/ 1280 h 2585"/>
              <a:gd name="T8" fmla="*/ 1805 w 2924"/>
              <a:gd name="T9" fmla="*/ 903 h 2585"/>
              <a:gd name="T10" fmla="*/ 903 w 2924"/>
              <a:gd name="T11" fmla="*/ 0 h 2585"/>
              <a:gd name="T12" fmla="*/ 0 w 2924"/>
              <a:gd name="T13" fmla="*/ 903 h 2585"/>
              <a:gd name="T14" fmla="*/ 377 w 2924"/>
              <a:gd name="T15" fmla="*/ 1280 h 2585"/>
              <a:gd name="T16" fmla="*/ 636 w 2924"/>
              <a:gd name="T17" fmla="*/ 1021 h 2585"/>
              <a:gd name="T18" fmla="*/ 636 w 2924"/>
              <a:gd name="T19" fmla="*/ 1441 h 2585"/>
              <a:gd name="T20" fmla="*/ 1780 w 2924"/>
              <a:gd name="T21" fmla="*/ 2585 h 2585"/>
              <a:gd name="T22" fmla="*/ 2924 w 2924"/>
              <a:gd name="T23" fmla="*/ 1441 h 2585"/>
              <a:gd name="T24" fmla="*/ 2390 w 2924"/>
              <a:gd name="T25" fmla="*/ 1441 h 2585"/>
              <a:gd name="T26" fmla="*/ 1780 w 2924"/>
              <a:gd name="T27" fmla="*/ 2052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4" h="2585">
                <a:moveTo>
                  <a:pt x="1780" y="2052"/>
                </a:moveTo>
                <a:cubicBezTo>
                  <a:pt x="1443" y="2052"/>
                  <a:pt x="1169" y="1778"/>
                  <a:pt x="1169" y="1441"/>
                </a:cubicBezTo>
                <a:lnTo>
                  <a:pt x="1169" y="1021"/>
                </a:lnTo>
                <a:lnTo>
                  <a:pt x="1428" y="1280"/>
                </a:lnTo>
                <a:lnTo>
                  <a:pt x="1805" y="903"/>
                </a:lnTo>
                <a:lnTo>
                  <a:pt x="903" y="0"/>
                </a:lnTo>
                <a:lnTo>
                  <a:pt x="0" y="903"/>
                </a:lnTo>
                <a:lnTo>
                  <a:pt x="377" y="1280"/>
                </a:lnTo>
                <a:lnTo>
                  <a:pt x="636" y="1021"/>
                </a:lnTo>
                <a:lnTo>
                  <a:pt x="636" y="1441"/>
                </a:lnTo>
                <a:cubicBezTo>
                  <a:pt x="636" y="2072"/>
                  <a:pt x="1149" y="2585"/>
                  <a:pt x="1780" y="2585"/>
                </a:cubicBezTo>
                <a:cubicBezTo>
                  <a:pt x="2411" y="2585"/>
                  <a:pt x="2924" y="2072"/>
                  <a:pt x="2924" y="1441"/>
                </a:cubicBezTo>
                <a:lnTo>
                  <a:pt x="2390" y="1441"/>
                </a:lnTo>
                <a:cubicBezTo>
                  <a:pt x="2390" y="1778"/>
                  <a:pt x="2116" y="2052"/>
                  <a:pt x="1780" y="2052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24"/>
          <p:cNvSpPr/>
          <p:nvPr/>
        </p:nvSpPr>
        <p:spPr>
          <a:xfrm rot="16200000">
            <a:off x="5622100" y="2447568"/>
            <a:ext cx="3553599" cy="2459459"/>
          </a:xfrm>
          <a:prstGeom prst="roundRect">
            <a:avLst>
              <a:gd name="adj" fmla="val 6205"/>
            </a:avLst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lowchart: Alternate Process 24"/>
          <p:cNvSpPr/>
          <p:nvPr/>
        </p:nvSpPr>
        <p:spPr>
          <a:xfrm rot="16200000">
            <a:off x="8209178" y="2447559"/>
            <a:ext cx="3553609" cy="2459465"/>
          </a:xfrm>
          <a:prstGeom prst="roundRect">
            <a:avLst>
              <a:gd name="adj" fmla="val 6205"/>
            </a:avLst>
          </a:prstGeom>
          <a:solidFill>
            <a:srgbClr val="DC9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lowchart: Alternate Process 24"/>
          <p:cNvSpPr/>
          <p:nvPr/>
        </p:nvSpPr>
        <p:spPr>
          <a:xfrm rot="16200000">
            <a:off x="3035010" y="2447566"/>
            <a:ext cx="3553609" cy="2459462"/>
          </a:xfrm>
          <a:prstGeom prst="roundRect">
            <a:avLst>
              <a:gd name="adj" fmla="val 6205"/>
            </a:avLst>
          </a:prstGeom>
          <a:solidFill>
            <a:srgbClr val="D38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lowchart: Alternate Process 24"/>
          <p:cNvSpPr/>
          <p:nvPr/>
        </p:nvSpPr>
        <p:spPr>
          <a:xfrm rot="16200000">
            <a:off x="395879" y="2447567"/>
            <a:ext cx="3553599" cy="2459459"/>
          </a:xfrm>
          <a:prstGeom prst="roundRect">
            <a:avLst>
              <a:gd name="adj" fmla="val 6205"/>
            </a:avLst>
          </a:prstGeom>
          <a:solidFill>
            <a:srgbClr val="2C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88"/>
          <p:cNvSpPr>
            <a:spLocks noChangeAspect="1"/>
          </p:cNvSpPr>
          <p:nvPr/>
        </p:nvSpPr>
        <p:spPr>
          <a:xfrm>
            <a:off x="1619643" y="4900608"/>
            <a:ext cx="1106068" cy="1106991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94"/>
          <p:cNvSpPr>
            <a:spLocks noChangeAspect="1"/>
          </p:cNvSpPr>
          <p:nvPr/>
        </p:nvSpPr>
        <p:spPr>
          <a:xfrm>
            <a:off x="1747266" y="5028339"/>
            <a:ext cx="850821" cy="85153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6"/>
          <p:cNvSpPr>
            <a:spLocks noChangeAspect="1"/>
          </p:cNvSpPr>
          <p:nvPr/>
        </p:nvSpPr>
        <p:spPr>
          <a:xfrm>
            <a:off x="4258780" y="4900608"/>
            <a:ext cx="1106068" cy="1106991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10"/>
          <p:cNvSpPr>
            <a:spLocks noChangeAspect="1"/>
          </p:cNvSpPr>
          <p:nvPr/>
        </p:nvSpPr>
        <p:spPr>
          <a:xfrm>
            <a:off x="4386404" y="5028339"/>
            <a:ext cx="850821" cy="85153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27"/>
          <p:cNvSpPr>
            <a:spLocks noChangeAspect="1"/>
          </p:cNvSpPr>
          <p:nvPr/>
        </p:nvSpPr>
        <p:spPr>
          <a:xfrm>
            <a:off x="6845864" y="4900608"/>
            <a:ext cx="1106068" cy="1106991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28"/>
          <p:cNvSpPr>
            <a:spLocks noChangeAspect="1"/>
          </p:cNvSpPr>
          <p:nvPr/>
        </p:nvSpPr>
        <p:spPr>
          <a:xfrm>
            <a:off x="6973487" y="5028339"/>
            <a:ext cx="850821" cy="85153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30"/>
          <p:cNvSpPr>
            <a:spLocks noChangeAspect="1"/>
          </p:cNvSpPr>
          <p:nvPr/>
        </p:nvSpPr>
        <p:spPr>
          <a:xfrm>
            <a:off x="9432948" y="4900594"/>
            <a:ext cx="1106068" cy="1106991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31"/>
          <p:cNvSpPr>
            <a:spLocks noChangeAspect="1"/>
          </p:cNvSpPr>
          <p:nvPr/>
        </p:nvSpPr>
        <p:spPr>
          <a:xfrm>
            <a:off x="9560571" y="5028324"/>
            <a:ext cx="850821" cy="85153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1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187"/>
          <p:cNvSpPr>
            <a:spLocks noEditPoints="1"/>
          </p:cNvSpPr>
          <p:nvPr/>
        </p:nvSpPr>
        <p:spPr bwMode="auto">
          <a:xfrm>
            <a:off x="1858410" y="2467377"/>
            <a:ext cx="598460" cy="386759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375410"/>
            <a:endParaRPr lang="en-US" sz="2665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52"/>
          <p:cNvSpPr>
            <a:spLocks noEditPoints="1"/>
          </p:cNvSpPr>
          <p:nvPr/>
        </p:nvSpPr>
        <p:spPr bwMode="auto">
          <a:xfrm>
            <a:off x="4512828" y="2402646"/>
            <a:ext cx="545413" cy="54541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375410"/>
            <a:endParaRPr lang="en-US" sz="2665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56"/>
          <p:cNvSpPr>
            <a:spLocks noEditPoints="1"/>
          </p:cNvSpPr>
          <p:nvPr/>
        </p:nvSpPr>
        <p:spPr bwMode="auto">
          <a:xfrm>
            <a:off x="7112598" y="2412088"/>
            <a:ext cx="522273" cy="522271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375410"/>
            <a:endParaRPr lang="en-US" sz="2665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152"/>
          <p:cNvSpPr>
            <a:spLocks noEditPoints="1"/>
          </p:cNvSpPr>
          <p:nvPr/>
        </p:nvSpPr>
        <p:spPr bwMode="auto">
          <a:xfrm>
            <a:off x="9789174" y="2432955"/>
            <a:ext cx="509808" cy="471130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375410"/>
            <a:endParaRPr lang="en-US" sz="2665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1727527" y="3186424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>
            <a:off x="1175024" y="3505717"/>
            <a:ext cx="19832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4355906" y="3186424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1"/>
          <p:cNvSpPr txBox="1">
            <a:spLocks noChangeArrowheads="1"/>
          </p:cNvSpPr>
          <p:nvPr/>
        </p:nvSpPr>
        <p:spPr bwMode="auto">
          <a:xfrm>
            <a:off x="3803403" y="3505717"/>
            <a:ext cx="19832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1"/>
          <p:cNvSpPr txBox="1">
            <a:spLocks noChangeArrowheads="1"/>
          </p:cNvSpPr>
          <p:nvPr/>
        </p:nvSpPr>
        <p:spPr bwMode="auto">
          <a:xfrm>
            <a:off x="6973487" y="3186424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6420984" y="3505717"/>
            <a:ext cx="19832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1"/>
          <p:cNvSpPr txBox="1">
            <a:spLocks noChangeArrowheads="1"/>
          </p:cNvSpPr>
          <p:nvPr/>
        </p:nvSpPr>
        <p:spPr bwMode="auto">
          <a:xfrm>
            <a:off x="9532583" y="3186424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1"/>
          <p:cNvSpPr txBox="1">
            <a:spLocks noChangeArrowheads="1"/>
          </p:cNvSpPr>
          <p:nvPr/>
        </p:nvSpPr>
        <p:spPr bwMode="auto">
          <a:xfrm>
            <a:off x="8980080" y="3505717"/>
            <a:ext cx="19832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您的内容打在这里，或者通过复制您的文本后，在此框中选择粘贴，并选择只保留文字，建议在此使用微软雅黑字体。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文本框 42"/>
          <p:cNvSpPr txBox="1"/>
          <p:nvPr/>
        </p:nvSpPr>
        <p:spPr>
          <a:xfrm>
            <a:off x="1963609" y="528168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2"/>
          <p:cNvSpPr txBox="1"/>
          <p:nvPr/>
        </p:nvSpPr>
        <p:spPr>
          <a:xfrm>
            <a:off x="4599260" y="5285565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2"/>
          <p:cNvSpPr txBox="1"/>
          <p:nvPr/>
        </p:nvSpPr>
        <p:spPr>
          <a:xfrm>
            <a:off x="7193676" y="5284819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2"/>
          <p:cNvSpPr txBox="1"/>
          <p:nvPr/>
        </p:nvSpPr>
        <p:spPr>
          <a:xfrm>
            <a:off x="9783146" y="5288698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/>
          <p:cNvGraphicFramePr/>
          <p:nvPr/>
        </p:nvGraphicFramePr>
        <p:xfrm>
          <a:off x="838200" y="1534160"/>
          <a:ext cx="10515600" cy="4412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Rectangular Callout 5"/>
          <p:cNvSpPr/>
          <p:nvPr/>
        </p:nvSpPr>
        <p:spPr>
          <a:xfrm flipH="1">
            <a:off x="10017760" y="1280255"/>
            <a:ext cx="1366520" cy="573912"/>
          </a:xfrm>
          <a:prstGeom prst="wedgeRectCallout">
            <a:avLst>
              <a:gd name="adj1" fmla="val -20833"/>
              <a:gd name="adj2" fmla="val 80203"/>
            </a:avLst>
          </a:prstGeom>
          <a:solidFill>
            <a:srgbClr val="688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0052092" y="1413322"/>
            <a:ext cx="1297855" cy="30777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50% Growth</a:t>
            </a:r>
            <a:endParaRPr lang="id-ID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46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2540" y="1432560"/>
            <a:ext cx="9646920" cy="400812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12565" y="3427526"/>
            <a:ext cx="785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3746981" y="2219635"/>
            <a:ext cx="4698037" cy="9036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8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48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作项目展示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40953" y="3258214"/>
            <a:ext cx="51847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211880" y="4248250"/>
            <a:ext cx="1768240" cy="33744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0344" y="4257877"/>
            <a:ext cx="1391309" cy="3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1656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l="-7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378960"/>
            <a:ext cx="4165600" cy="2479040"/>
          </a:xfrm>
          <a:prstGeom prst="rect">
            <a:avLst/>
          </a:prstGeom>
          <a:solidFill>
            <a:srgbClr val="DC929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872280" y="5386439"/>
            <a:ext cx="2777010" cy="8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单击此处可编辑内容，单击此处可编辑内容。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单击添加项目内容</a:t>
            </a:r>
            <a:r>
              <a:rPr lang="zh-CN" altLang="zh-CN" sz="1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击此处可编辑内容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</a:t>
            </a:r>
            <a:r>
              <a:rPr lang="zh-CN" altLang="en-US" sz="1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议使用微软雅黑字体。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877252" y="5020425"/>
            <a:ext cx="1415772" cy="369332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在此添加标题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Bebas" pitchFamily="2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8435" y="5070167"/>
            <a:ext cx="328697" cy="32869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3416" y="5115957"/>
            <a:ext cx="238736" cy="238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4739" y="1885213"/>
            <a:ext cx="278289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项目展示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6115558" y="2551475"/>
            <a:ext cx="4404660" cy="17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的内容打在这里，或者通过复制您的文本后，在此框中选择粘贴，并选择只保留文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字，建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议使用微软雅黑字体。您的内容打在这里，或者通过复制您的文本后，在此框中选择粘贴，并选择只保留文字，建议使用微软雅黑字体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您的内容打在这里，或者通过复制您的文本后，在此框中选择粘贴，并选择只保留文字，建议使用微软雅黑字体</a:t>
            </a:r>
            <a:r>
              <a:rPr lang="zh-CN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97086" y="4577083"/>
            <a:ext cx="1440882" cy="397161"/>
          </a:xfrm>
          <a:prstGeom prst="roundRect">
            <a:avLst>
              <a:gd name="adj" fmla="val 50000"/>
            </a:avLst>
          </a:prstGeom>
          <a:solidFill>
            <a:srgbClr val="169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23997" y="4606514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关键词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9"/>
          <p:cNvSpPr>
            <a:spLocks noChangeArrowheads="1"/>
          </p:cNvSpPr>
          <p:nvPr/>
        </p:nvSpPr>
        <p:spPr bwMode="auto">
          <a:xfrm>
            <a:off x="4426645" y="3774600"/>
            <a:ext cx="3338712" cy="2124921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矩形 60"/>
          <p:cNvSpPr>
            <a:spLocks noChangeArrowheads="1"/>
          </p:cNvSpPr>
          <p:nvPr/>
        </p:nvSpPr>
        <p:spPr bwMode="auto">
          <a:xfrm>
            <a:off x="4426645" y="1651248"/>
            <a:ext cx="3338712" cy="2124920"/>
          </a:xfrm>
          <a:prstGeom prst="rect">
            <a:avLst/>
          </a:prstGeom>
          <a:solidFill>
            <a:srgbClr val="DC9293"/>
          </a:solid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0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61"/>
          <p:cNvSpPr>
            <a:spLocks noChangeArrowheads="1"/>
          </p:cNvSpPr>
          <p:nvPr/>
        </p:nvSpPr>
        <p:spPr bwMode="auto">
          <a:xfrm>
            <a:off x="1086364" y="1652816"/>
            <a:ext cx="3340281" cy="212492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矩形 62"/>
          <p:cNvSpPr>
            <a:spLocks noChangeArrowheads="1"/>
          </p:cNvSpPr>
          <p:nvPr/>
        </p:nvSpPr>
        <p:spPr bwMode="auto">
          <a:xfrm>
            <a:off x="7765355" y="1649679"/>
            <a:ext cx="3340281" cy="212492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矩形 58"/>
          <p:cNvSpPr>
            <a:spLocks noChangeArrowheads="1"/>
          </p:cNvSpPr>
          <p:nvPr/>
        </p:nvSpPr>
        <p:spPr bwMode="auto">
          <a:xfrm>
            <a:off x="1086364" y="3776169"/>
            <a:ext cx="3340281" cy="2124922"/>
          </a:xfrm>
          <a:prstGeom prst="rect">
            <a:avLst/>
          </a:prstGeom>
          <a:solidFill>
            <a:srgbClr val="1692AE"/>
          </a:solid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0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矩形 64"/>
          <p:cNvSpPr>
            <a:spLocks noChangeArrowheads="1"/>
          </p:cNvSpPr>
          <p:nvPr/>
        </p:nvSpPr>
        <p:spPr bwMode="auto">
          <a:xfrm>
            <a:off x="7765353" y="3774601"/>
            <a:ext cx="3340280" cy="2124920"/>
          </a:xfrm>
          <a:prstGeom prst="rect">
            <a:avLst/>
          </a:prstGeom>
          <a:solidFill>
            <a:srgbClr val="2C7CB2"/>
          </a:solidFill>
          <a:ln w="508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 sz="10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>
            <a:off x="1632695" y="4305770"/>
            <a:ext cx="15078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字添加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1612735" y="4612229"/>
            <a:ext cx="23090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4973473" y="2188123"/>
            <a:ext cx="15078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标题文字添加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>
            <a:off x="4953513" y="2494582"/>
            <a:ext cx="23090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/>
              <a:t>您的内容打在这里，或者通过复制您的文本后，在此框中选择粘贴，并选择只保留文字。</a:t>
            </a:r>
            <a:endParaRPr lang="zh-CN" altLang="en-US" sz="1100"/>
          </a:p>
        </p:txBody>
      </p:sp>
      <p:sp>
        <p:nvSpPr>
          <p:cNvPr id="12" name="1"/>
          <p:cNvSpPr txBox="1">
            <a:spLocks noChangeArrowheads="1"/>
          </p:cNvSpPr>
          <p:nvPr/>
        </p:nvSpPr>
        <p:spPr bwMode="auto">
          <a:xfrm>
            <a:off x="8314254" y="4305770"/>
            <a:ext cx="15078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标题文字添加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8294294" y="4612229"/>
            <a:ext cx="2309052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/>
              <a:t>您的内容打在这里，或者通过复制您的文本后，在此框中选择粘贴，并选择只保留文字。</a:t>
            </a:r>
            <a:endParaRPr lang="zh-CN" altLang="en-US" sz="1100"/>
          </a:p>
        </p:txBody>
      </p:sp>
      <p:sp>
        <p:nvSpPr>
          <p:cNvPr id="14" name="文本框 13"/>
          <p:cNvSpPr txBox="1"/>
          <p:nvPr/>
        </p:nvSpPr>
        <p:spPr>
          <a:xfrm>
            <a:off x="5121536" y="582552"/>
            <a:ext cx="197207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70992" y="1019160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ISLIDE.DIAGRAM" val="a511c76c-1a3f-4939-92e4-096473c80b7c"/>
</p:tagLst>
</file>

<file path=ppt/tags/tag6.xml><?xml version="1.0" encoding="utf-8"?>
<p:tagLst xmlns:p="http://schemas.openxmlformats.org/presentationml/2006/main">
  <p:tag name="ISLIDE.DIAGRAM" val="a511c76c-1a3f-4939-92e4-096473c80b7c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3658</Words>
  <Application>WPS 演示</Application>
  <PresentationFormat>宽屏</PresentationFormat>
  <Paragraphs>258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</vt:lpstr>
      <vt:lpstr>等线</vt:lpstr>
      <vt:lpstr>Calibri</vt:lpstr>
      <vt:lpstr>EngraversGothic BT</vt:lpstr>
      <vt:lpstr>Century Gothic</vt:lpstr>
      <vt:lpstr>华文黑体</vt:lpstr>
      <vt:lpstr>黑体</vt:lpstr>
      <vt:lpstr>Bebas</vt:lpstr>
      <vt:lpstr>Open Sans Semibold</vt:lpstr>
      <vt:lpstr>Yu Gothic UI Semibold</vt:lpstr>
      <vt:lpstr>Arial Unicode MS</vt:lpstr>
      <vt:lpstr>等线 Light</vt:lpstr>
      <vt:lpstr>The Avengers</vt:lpstr>
      <vt:lpstr>Bebas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沙皮</cp:lastModifiedBy>
  <cp:revision>50</cp:revision>
  <dcterms:created xsi:type="dcterms:W3CDTF">2019-11-09T07:33:00Z</dcterms:created>
  <dcterms:modified xsi:type="dcterms:W3CDTF">2019-11-22T06:50:57Z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